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4" r:id="rId5"/>
    <p:sldId id="316" r:id="rId6"/>
    <p:sldId id="308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6"/>
            <p14:sldId id="308"/>
          </p14:sldIdLst>
        </p14:section>
        <p14:section name="Untitled Section" id="{5E15BCDC-23F7-4278-A6FF-DBBC366BAE40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0F2FE-3626-AF46-8683-0D64B693D6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4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Supervisors’ Meeting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October 19, 2023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Welcome Support Specialists!     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1449422"/>
            <a:ext cx="7376564" cy="463549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u="sng" dirty="0">
                <a:effectLst/>
                <a:latin typeface="+mj-lt"/>
                <a:ea typeface="Calibri" panose="020F0502020204030204" pitchFamily="34" charset="0"/>
              </a:rPr>
              <a:t>Question, Persuade, Refer (QPR) Suicide </a:t>
            </a:r>
            <a:r>
              <a:rPr lang="en-US" sz="4400" u="sng" dirty="0">
                <a:latin typeface="+mj-lt"/>
                <a:ea typeface="Calibri" panose="020F0502020204030204" pitchFamily="34" charset="0"/>
              </a:rPr>
              <a:t>Prevention </a:t>
            </a:r>
            <a:r>
              <a:rPr lang="en-US" sz="4400" u="sng" dirty="0">
                <a:effectLst/>
                <a:latin typeface="+mj-lt"/>
                <a:ea typeface="Calibri" panose="020F0502020204030204" pitchFamily="34" charset="0"/>
              </a:rPr>
              <a:t>Training</a:t>
            </a:r>
            <a:br>
              <a:rPr lang="en-US" sz="4400" u="sng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n-US" sz="44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Meghan Boaz Alvarez, Clinical Director 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Transitions-Mental Health Association</a:t>
            </a: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2800" dirty="0">
                <a:effectLst/>
                <a:latin typeface="+mn-lt"/>
                <a:ea typeface="Calibri" panose="020F0502020204030204" pitchFamily="34" charset="0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No-Cost Extension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392126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Reminder: the Program Wrap-up Plan* is due tomorrow,  October 20, 2023.  The Plan must include:</a:t>
            </a:r>
          </a:p>
          <a:p>
            <a:r>
              <a:rPr lang="en-US" sz="3200" b="0" dirty="0">
                <a:latin typeface="+mn-lt"/>
              </a:rPr>
              <a:t>1. Communication and referral plan for individuals served through CalHOPE, specifying to which agencies and phone/text lines sub will refer individuals after 12/31/23.</a:t>
            </a:r>
          </a:p>
          <a:p>
            <a:r>
              <a:rPr lang="en-US" sz="3200" b="0" dirty="0">
                <a:latin typeface="+mn-lt"/>
              </a:rPr>
              <a:t>2. Spend down plan to stay within sub’s contracted funds with a timeline to the end of providing services.</a:t>
            </a: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918" y="1799618"/>
            <a:ext cx="3678648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November 2nd, 9-10am  My Sister’s House, Domestic Violence Shelter in Sacramento will present on DV issues.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Taylor.Intermill@calmhsa.org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0" ma:contentTypeDescription="Create a new document." ma:contentTypeScope="" ma:versionID="9fed82db48bcb881926b6e45aeab989a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b10dd0d0682a2b2f0d50032ab9be8962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0D8FA-B91C-471B-AB22-4E46075C4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4B5847-416E-4E14-8AE3-9D600C56A73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e72316aa-6b3f-4c25-bd78-ac2235cf770a"/>
    <ds:schemaRef ds:uri="http://schemas.openxmlformats.org/package/2006/metadata/core-properties"/>
    <ds:schemaRef ds:uri="0d3af850-0b13-4baf-a174-42fc113cc3dc"/>
    <ds:schemaRef ds:uri="http://www.w3.org/XML/1998/namespace"/>
    <ds:schemaRef ds:uri="http://schemas.microsoft.com/sharepoint/v3"/>
    <ds:schemaRef ds:uri="bdde9dca-b655-4c82-9756-0719d4cc3ad5"/>
    <ds:schemaRef ds:uri="08b51a6c-15c5-468c-9d03-3812a6e79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31068</TotalTime>
  <Words>155</Words>
  <Application>Microsoft Office PowerPoint</Application>
  <PresentationFormat>Widescreen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Poppins</vt:lpstr>
      <vt:lpstr>Office Theme</vt:lpstr>
      <vt:lpstr>CalHOPE Support Program Supervisors’ Meeting  October 19, 2023 Welcome Support Specialists!          </vt:lpstr>
      <vt:lpstr>Question, Persuade, Refer (QPR) Suicide Prevention Training  Meghan Boaz Alvarez, Clinical Director Transitions-Mental Health Association  </vt:lpstr>
      <vt:lpstr>No-Cost Extension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19</cp:revision>
  <dcterms:created xsi:type="dcterms:W3CDTF">2023-01-16T14:40:28Z</dcterms:created>
  <dcterms:modified xsi:type="dcterms:W3CDTF">2023-10-24T22:24:22Z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