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84" r:id="rId5"/>
    <p:sldId id="319" r:id="rId6"/>
    <p:sldId id="308" r:id="rId7"/>
    <p:sldId id="322" r:id="rId8"/>
    <p:sldId id="320" r:id="rId9"/>
    <p:sldId id="323" r:id="rId10"/>
    <p:sldId id="324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19"/>
            <p14:sldId id="308"/>
            <p14:sldId id="322"/>
            <p14:sldId id="320"/>
            <p14:sldId id="323"/>
            <p14:sldId id="324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Flores" userId="f47b9d36-235b-4461-9a4e-54cfc36aac71" providerId="ADAL" clId="{00828674-0D48-4B83-852A-77BDDEAF50A1}"/>
    <pc:docChg chg="custSel addSld delSld modSld modSection">
      <pc:chgData name="Kim Flores" userId="f47b9d36-235b-4461-9a4e-54cfc36aac71" providerId="ADAL" clId="{00828674-0D48-4B83-852A-77BDDEAF50A1}" dt="2024-02-08T18:58:34.968" v="1965" actId="20577"/>
      <pc:docMkLst>
        <pc:docMk/>
      </pc:docMkLst>
      <pc:sldChg chg="modSp mod">
        <pc:chgData name="Kim Flores" userId="f47b9d36-235b-4461-9a4e-54cfc36aac71" providerId="ADAL" clId="{00828674-0D48-4B83-852A-77BDDEAF50A1}" dt="2024-02-06T23:05:54.409" v="9" actId="20577"/>
        <pc:sldMkLst>
          <pc:docMk/>
          <pc:sldMk cId="1996008874" sldId="284"/>
        </pc:sldMkLst>
        <pc:spChg chg="mod">
          <ac:chgData name="Kim Flores" userId="f47b9d36-235b-4461-9a4e-54cfc36aac71" providerId="ADAL" clId="{00828674-0D48-4B83-852A-77BDDEAF50A1}" dt="2024-02-06T23:05:54.409" v="9" actId="20577"/>
          <ac:spMkLst>
            <pc:docMk/>
            <pc:sldMk cId="1996008874" sldId="284"/>
            <ac:spMk id="2" creationId="{100B09B1-3B45-EF62-1872-F844C8699402}"/>
          </ac:spMkLst>
        </pc:spChg>
      </pc:sldChg>
      <pc:sldChg chg="modSp mod">
        <pc:chgData name="Kim Flores" userId="f47b9d36-235b-4461-9a4e-54cfc36aac71" providerId="ADAL" clId="{00828674-0D48-4B83-852A-77BDDEAF50A1}" dt="2024-02-06T23:21:08.856" v="279" actId="20577"/>
        <pc:sldMkLst>
          <pc:docMk/>
          <pc:sldMk cId="1359172289" sldId="305"/>
        </pc:sldMkLst>
        <pc:spChg chg="mod">
          <ac:chgData name="Kim Flores" userId="f47b9d36-235b-4461-9a4e-54cfc36aac71" providerId="ADAL" clId="{00828674-0D48-4B83-852A-77BDDEAF50A1}" dt="2024-02-06T23:21:08.856" v="279" actId="20577"/>
          <ac:spMkLst>
            <pc:docMk/>
            <pc:sldMk cId="1359172289" sldId="305"/>
            <ac:spMk id="4" creationId="{7489F9D7-FAE7-12A5-39A9-DAFADB4CAA3D}"/>
          </ac:spMkLst>
        </pc:spChg>
      </pc:sldChg>
      <pc:sldChg chg="modSp mod">
        <pc:chgData name="Kim Flores" userId="f47b9d36-235b-4461-9a4e-54cfc36aac71" providerId="ADAL" clId="{00828674-0D48-4B83-852A-77BDDEAF50A1}" dt="2024-02-07T00:22:55.037" v="1412" actId="20577"/>
        <pc:sldMkLst>
          <pc:docMk/>
          <pc:sldMk cId="1977825204" sldId="308"/>
        </pc:sldMkLst>
        <pc:spChg chg="mod">
          <ac:chgData name="Kim Flores" userId="f47b9d36-235b-4461-9a4e-54cfc36aac71" providerId="ADAL" clId="{00828674-0D48-4B83-852A-77BDDEAF50A1}" dt="2024-02-07T00:22:55.037" v="1412" actId="20577"/>
          <ac:spMkLst>
            <pc:docMk/>
            <pc:sldMk cId="1977825204" sldId="308"/>
            <ac:spMk id="3" creationId="{50B8028F-2167-5D11-B93E-1E898365FA3F}"/>
          </ac:spMkLst>
        </pc:spChg>
      </pc:sldChg>
      <pc:sldChg chg="del">
        <pc:chgData name="Kim Flores" userId="f47b9d36-235b-4461-9a4e-54cfc36aac71" providerId="ADAL" clId="{00828674-0D48-4B83-852A-77BDDEAF50A1}" dt="2024-02-06T23:52:07.070" v="558" actId="2696"/>
        <pc:sldMkLst>
          <pc:docMk/>
          <pc:sldMk cId="2432196096" sldId="316"/>
        </pc:sldMkLst>
      </pc:sldChg>
      <pc:sldChg chg="modSp mod">
        <pc:chgData name="Kim Flores" userId="f47b9d36-235b-4461-9a4e-54cfc36aac71" providerId="ADAL" clId="{00828674-0D48-4B83-852A-77BDDEAF50A1}" dt="2024-02-08T17:39:28.861" v="1958" actId="20577"/>
        <pc:sldMkLst>
          <pc:docMk/>
          <pc:sldMk cId="3533625395" sldId="319"/>
        </pc:sldMkLst>
        <pc:spChg chg="mod">
          <ac:chgData name="Kim Flores" userId="f47b9d36-235b-4461-9a4e-54cfc36aac71" providerId="ADAL" clId="{00828674-0D48-4B83-852A-77BDDEAF50A1}" dt="2024-02-06T23:10:03.706" v="17" actId="6549"/>
          <ac:spMkLst>
            <pc:docMk/>
            <pc:sldMk cId="3533625395" sldId="319"/>
            <ac:spMk id="2" creationId="{96A19759-A24D-CBB0-8EED-446997F38F2D}"/>
          </ac:spMkLst>
        </pc:spChg>
        <pc:spChg chg="mod">
          <ac:chgData name="Kim Flores" userId="f47b9d36-235b-4461-9a4e-54cfc36aac71" providerId="ADAL" clId="{00828674-0D48-4B83-852A-77BDDEAF50A1}" dt="2024-02-08T17:39:28.861" v="1958" actId="20577"/>
          <ac:spMkLst>
            <pc:docMk/>
            <pc:sldMk cId="3533625395" sldId="319"/>
            <ac:spMk id="3" creationId="{50B8028F-2167-5D11-B93E-1E898365FA3F}"/>
          </ac:spMkLst>
        </pc:spChg>
      </pc:sldChg>
      <pc:sldChg chg="modSp mod">
        <pc:chgData name="Kim Flores" userId="f47b9d36-235b-4461-9a4e-54cfc36aac71" providerId="ADAL" clId="{00828674-0D48-4B83-852A-77BDDEAF50A1}" dt="2024-02-06T23:56:01.621" v="1366" actId="20577"/>
        <pc:sldMkLst>
          <pc:docMk/>
          <pc:sldMk cId="3664559165" sldId="322"/>
        </pc:sldMkLst>
        <pc:spChg chg="mod">
          <ac:chgData name="Kim Flores" userId="f47b9d36-235b-4461-9a4e-54cfc36aac71" providerId="ADAL" clId="{00828674-0D48-4B83-852A-77BDDEAF50A1}" dt="2024-02-06T23:54:07.706" v="1017" actId="6549"/>
          <ac:spMkLst>
            <pc:docMk/>
            <pc:sldMk cId="3664559165" sldId="322"/>
            <ac:spMk id="2" creationId="{96A19759-A24D-CBB0-8EED-446997F38F2D}"/>
          </ac:spMkLst>
        </pc:spChg>
        <pc:spChg chg="mod">
          <ac:chgData name="Kim Flores" userId="f47b9d36-235b-4461-9a4e-54cfc36aac71" providerId="ADAL" clId="{00828674-0D48-4B83-852A-77BDDEAF50A1}" dt="2024-02-06T23:56:01.621" v="1366" actId="20577"/>
          <ac:spMkLst>
            <pc:docMk/>
            <pc:sldMk cId="3664559165" sldId="322"/>
            <ac:spMk id="3" creationId="{50B8028F-2167-5D11-B93E-1E898365FA3F}"/>
          </ac:spMkLst>
        </pc:spChg>
      </pc:sldChg>
      <pc:sldChg chg="modSp mod">
        <pc:chgData name="Kim Flores" userId="f47b9d36-235b-4461-9a4e-54cfc36aac71" providerId="ADAL" clId="{00828674-0D48-4B83-852A-77BDDEAF50A1}" dt="2024-02-07T19:59:39.902" v="1805" actId="20577"/>
        <pc:sldMkLst>
          <pc:docMk/>
          <pc:sldMk cId="3418638991" sldId="323"/>
        </pc:sldMkLst>
        <pc:spChg chg="mod">
          <ac:chgData name="Kim Flores" userId="f47b9d36-235b-4461-9a4e-54cfc36aac71" providerId="ADAL" clId="{00828674-0D48-4B83-852A-77BDDEAF50A1}" dt="2024-02-07T18:52:52.146" v="1659" actId="14100"/>
          <ac:spMkLst>
            <pc:docMk/>
            <pc:sldMk cId="3418638991" sldId="323"/>
            <ac:spMk id="2" creationId="{67945D29-6FCE-4322-F0E5-58A0F8848D8C}"/>
          </ac:spMkLst>
        </pc:spChg>
        <pc:spChg chg="mod">
          <ac:chgData name="Kim Flores" userId="f47b9d36-235b-4461-9a4e-54cfc36aac71" providerId="ADAL" clId="{00828674-0D48-4B83-852A-77BDDEAF50A1}" dt="2024-02-07T19:59:39.902" v="1805" actId="20577"/>
          <ac:spMkLst>
            <pc:docMk/>
            <pc:sldMk cId="3418638991" sldId="323"/>
            <ac:spMk id="3" creationId="{0ED77D3C-DDB1-F70E-18B3-537AF859B29E}"/>
          </ac:spMkLst>
        </pc:spChg>
      </pc:sldChg>
      <pc:sldChg chg="modSp add mod">
        <pc:chgData name="Kim Flores" userId="f47b9d36-235b-4461-9a4e-54cfc36aac71" providerId="ADAL" clId="{00828674-0D48-4B83-852A-77BDDEAF50A1}" dt="2024-02-08T18:58:34.968" v="1965" actId="20577"/>
        <pc:sldMkLst>
          <pc:docMk/>
          <pc:sldMk cId="3093263793" sldId="324"/>
        </pc:sldMkLst>
        <pc:spChg chg="mod">
          <ac:chgData name="Kim Flores" userId="f47b9d36-235b-4461-9a4e-54cfc36aac71" providerId="ADAL" clId="{00828674-0D48-4B83-852A-77BDDEAF50A1}" dt="2024-02-07T18:53:20.574" v="1664" actId="14100"/>
          <ac:spMkLst>
            <pc:docMk/>
            <pc:sldMk cId="3093263793" sldId="324"/>
            <ac:spMk id="2" creationId="{E513DF00-ED15-8411-7AA0-D98D0D346327}"/>
          </ac:spMkLst>
        </pc:spChg>
        <pc:spChg chg="mod">
          <ac:chgData name="Kim Flores" userId="f47b9d36-235b-4461-9a4e-54cfc36aac71" providerId="ADAL" clId="{00828674-0D48-4B83-852A-77BDDEAF50A1}" dt="2024-02-08T18:58:34.968" v="1965" actId="20577"/>
          <ac:spMkLst>
            <pc:docMk/>
            <pc:sldMk cId="3093263793" sldId="324"/>
            <ac:spMk id="3" creationId="{ECD21608-7F59-1F00-EC24-6B582A763140}"/>
          </ac:spMkLst>
        </pc:spChg>
      </pc:sldChg>
      <pc:sldChg chg="del">
        <pc:chgData name="Kim Flores" userId="f47b9d36-235b-4461-9a4e-54cfc36aac71" providerId="ADAL" clId="{00828674-0D48-4B83-852A-77BDDEAF50A1}" dt="2024-02-06T23:52:00.596" v="557" actId="2696"/>
        <pc:sldMkLst>
          <pc:docMk/>
          <pc:sldMk cId="4069921143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Supervisors’ Meeting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February 8, 2024 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569027"/>
            <a:ext cx="9642361" cy="483509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Device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120630"/>
            <a:ext cx="10499721" cy="42509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I need CAMHPRO, CHAA, FACTR, HEC, NAMI-CA, SHIELDS, and Vision y Compromiso to complete the survey.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The Dept. of Health Care Services is requiring us to survey the agencies to collect information on the devices and other state grants received. 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latin typeface="+mn-lt"/>
              </a:rPr>
              <a:t>We also need to determine if any agency needs to return devices.</a:t>
            </a:r>
          </a:p>
          <a:p>
            <a:pPr>
              <a:lnSpc>
                <a:spcPct val="120000"/>
              </a:lnSpc>
            </a:pPr>
            <a:r>
              <a:rPr lang="en-US" sz="4000" b="0" u="sng" dirty="0">
                <a:latin typeface="+mj-lt"/>
              </a:rPr>
              <a:t>Powerbi Reports</a:t>
            </a:r>
            <a:r>
              <a:rPr lang="en-US" sz="4000" b="0" dirty="0">
                <a:latin typeface="+mj-lt"/>
              </a:rPr>
              <a:t>—You can now search by county!</a:t>
            </a:r>
          </a:p>
        </p:txBody>
      </p:sp>
    </p:spTree>
    <p:extLst>
      <p:ext uri="{BB962C8B-B14F-4D97-AF65-F5344CB8AC3E}">
        <p14:creationId xmlns:p14="http://schemas.microsoft.com/office/powerpoint/2010/main" val="35336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Invoices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965322" cy="43921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Invoices are due 15 days after the end of the month.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We are missing invoices from September from USC Tele-Behavioral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We have not received December invoices from Divine Truth and Happier Life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To date, we have received 5 January invoices!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latin typeface="+mn-lt"/>
            </a:endParaRP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700391"/>
          </a:xfrm>
        </p:spPr>
        <p:txBody>
          <a:bodyPr/>
          <a:lstStyle/>
          <a:p>
            <a:r>
              <a:rPr lang="en-US" sz="3200" u="sng" dirty="0">
                <a:latin typeface="+mj-lt"/>
              </a:rPr>
              <a:t>Newsletter and Updated Expenditure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965322" cy="43921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The newsletter is now going out on a monthly basis. We have noticed a large drop in number of SS opening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I have sent updated expenditure reports through December, to all agencies that are ending by the end of March.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latin typeface="+mn-lt"/>
              </a:rPr>
              <a:t>After the January invoices are submitted, I will send updated expenditure reports to the remaining subs.</a:t>
            </a: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55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Program’s End Reporting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3921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Your contract requires you to document the time and place of each training session, the content of the session, the number of participants and their titles.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Several agencies have asked if they can provide CalHOPE highlights for our final report.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 would love to receive your highlights, maybe one or two photos, compelling stories of hope, and big events.  </a:t>
            </a:r>
          </a:p>
          <a:p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44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5D29-6FCE-4322-F0E5-58A0F884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2" y="1517751"/>
            <a:ext cx="8941968" cy="1196266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February is African-American/Black History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77D3C-DDB1-F70E-18B3-537AF859B2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986390"/>
            <a:ext cx="9515901" cy="346304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n-lt"/>
              </a:rPr>
              <a:t>According to the 2022 American Community Survey, 40% of Californians are Latino, 35% are white, 15% are Asian American or Pacific Islander, 5% are Black, 4% are multiracial, and fewer than 1% are Native American or Alaska Natives.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However, due to California’s large size, one out of every 20 people of African descent in th</a:t>
            </a:r>
            <a:r>
              <a:rPr lang="en-US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 U.S., lives in California.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To date, in the CHSP, we have served 8,510 (14%) </a:t>
            </a:r>
            <a:r>
              <a:rPr lang="en-US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-A/Blacks in </a:t>
            </a:r>
            <a:r>
              <a:rPr lang="en-US" sz="24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indiv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/fam sessions and 10,091 (20%) in group sessions.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63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93CC-BAB5-D2F1-7F09-D989C0A29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DF00-ED15-8411-7AA0-D98D0D34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2" y="1517751"/>
            <a:ext cx="8941968" cy="1176811"/>
          </a:xfrm>
        </p:spPr>
        <p:txBody>
          <a:bodyPr/>
          <a:lstStyle/>
          <a:p>
            <a:r>
              <a:rPr lang="en-US" sz="4000" u="sng" dirty="0">
                <a:latin typeface="+mj-lt"/>
              </a:rPr>
              <a:t>February is African-American/Black History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21608-7F59-1F00-EC24-6B582A763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859932"/>
            <a:ext cx="9515901" cy="375487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Serving People of African Descent/Black.</a:t>
            </a:r>
          </a:p>
          <a:p>
            <a:r>
              <a:rPr lang="en-US" sz="2400" dirty="0">
                <a:latin typeface="+mn-lt"/>
              </a:rPr>
              <a:t>Gigi Crowder, L. </a:t>
            </a:r>
            <a:r>
              <a:rPr lang="en-US" sz="2400">
                <a:latin typeface="+mn-lt"/>
              </a:rPr>
              <a:t>E., Executive </a:t>
            </a:r>
            <a:r>
              <a:rPr lang="en-US" sz="2400" dirty="0">
                <a:latin typeface="+mn-lt"/>
              </a:rPr>
              <a:t>Director, NAMI-Contra Costa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Meghan Miller, Licensed Marriage and Family Therapist, Infant-Family and Early Childhood Mental Health Specialist Reflective Practice II; Family Services Administrator, SHIELDS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Ariam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Araya, CalHOPE outreach worker</a:t>
            </a:r>
            <a:r>
              <a:rPr lang="en-US" sz="24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2400" kern="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Center for Empowering Refugees and Immigrants </a:t>
            </a:r>
            <a:r>
              <a:rPr lang="en-US" sz="2400" b="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ERI serving mostly Eritrean and Ethiopian clients.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26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Thursday, February 22nd, </a:t>
            </a: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11-11:30 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B5847-416E-4E14-8AE3-9D600C56A732}">
  <ds:schemaRefs>
    <ds:schemaRef ds:uri="08b51a6c-15c5-468c-9d03-3812a6e79002"/>
    <ds:schemaRef ds:uri="0d3af850-0b13-4baf-a174-42fc113cc3dc"/>
    <ds:schemaRef ds:uri="bdde9dca-b655-4c82-9756-0719d4cc3ad5"/>
    <ds:schemaRef ds:uri="e72316aa-6b3f-4c25-bd78-ac2235cf77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CB7B9-8172-4F7E-ACA4-581F333D2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14580</TotalTime>
  <Words>496</Words>
  <Application>Microsoft Office PowerPoint</Application>
  <PresentationFormat>Widescreen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Bebas Neue</vt:lpstr>
      <vt:lpstr>Calibri</vt:lpstr>
      <vt:lpstr>Poppins</vt:lpstr>
      <vt:lpstr>Office Theme</vt:lpstr>
      <vt:lpstr>CalHOPE Support Program Supervisors’ Meeting  February 8, 2024           </vt:lpstr>
      <vt:lpstr>Device Survey</vt:lpstr>
      <vt:lpstr>Invoices </vt:lpstr>
      <vt:lpstr>Newsletter and Updated Expenditure Reports</vt:lpstr>
      <vt:lpstr>Program’s End Reporting  </vt:lpstr>
      <vt:lpstr>February is African-American/Black History Month</vt:lpstr>
      <vt:lpstr>February is African-American/Black History Month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7</cp:revision>
  <dcterms:created xsi:type="dcterms:W3CDTF">2023-01-16T14:40:28Z</dcterms:created>
  <dcterms:modified xsi:type="dcterms:W3CDTF">2024-02-08T18:58:41Z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