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84" r:id="rId5"/>
    <p:sldId id="319" r:id="rId6"/>
    <p:sldId id="308" r:id="rId7"/>
    <p:sldId id="320" r:id="rId8"/>
    <p:sldId id="321" r:id="rId9"/>
    <p:sldId id="30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0F923B8-92A5-4A3F-83DE-296D5A9F516E}">
          <p14:sldIdLst>
            <p14:sldId id="284"/>
            <p14:sldId id="319"/>
            <p14:sldId id="308"/>
            <p14:sldId id="320"/>
            <p14:sldId id="321"/>
            <p14:sldId id="305"/>
          </p14:sldIdLst>
        </p14:section>
        <p14:section name="Untitled Section" id="{5E15BCDC-23F7-4278-A6FF-DBBC366BAE4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A4A"/>
    <a:srgbClr val="0F6775"/>
    <a:srgbClr val="438F89"/>
    <a:srgbClr val="0A7178"/>
    <a:srgbClr val="072E34"/>
    <a:srgbClr val="FF6E00"/>
    <a:srgbClr val="FF8501"/>
    <a:srgbClr val="FF9E01"/>
    <a:srgbClr val="FF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E144E-33BA-1447-82F6-CB77425C03EF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0F2FE-3626-AF46-8683-0D64B693D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0F2FE-3626-AF46-8683-0D64B693D6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67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0F2FE-3626-AF46-8683-0D64B693D6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5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accent2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</p:spTree>
    <p:extLst>
      <p:ext uri="{BB962C8B-B14F-4D97-AF65-F5344CB8AC3E}">
        <p14:creationId xmlns:p14="http://schemas.microsoft.com/office/powerpoint/2010/main" val="550307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8A8947A-930D-1889-4CD8-A4C06140600F}"/>
              </a:ext>
            </a:extLst>
          </p:cNvPr>
          <p:cNvSpPr/>
          <p:nvPr userDrawn="1"/>
        </p:nvSpPr>
        <p:spPr>
          <a:xfrm flipH="1">
            <a:off x="3340814" y="0"/>
            <a:ext cx="8851186" cy="6857999"/>
          </a:xfrm>
          <a:custGeom>
            <a:avLst/>
            <a:gdLst>
              <a:gd name="connsiteX0" fmla="*/ 8851185 w 8851186"/>
              <a:gd name="connsiteY0" fmla="*/ 0 h 6857999"/>
              <a:gd name="connsiteX1" fmla="*/ 0 w 8851186"/>
              <a:gd name="connsiteY1" fmla="*/ 0 h 6857999"/>
              <a:gd name="connsiteX2" fmla="*/ 0 w 8851186"/>
              <a:gd name="connsiteY2" fmla="*/ 6857999 h 6857999"/>
              <a:gd name="connsiteX3" fmla="*/ 8851186 w 8851186"/>
              <a:gd name="connsiteY3" fmla="*/ 6857999 h 6857999"/>
              <a:gd name="connsiteX4" fmla="*/ 8799557 w 8851186"/>
              <a:gd name="connsiteY4" fmla="*/ 6813277 h 6857999"/>
              <a:gd name="connsiteX5" fmla="*/ 7301666 w 8851186"/>
              <a:gd name="connsiteY5" fmla="*/ 3428999 h 6857999"/>
              <a:gd name="connsiteX6" fmla="*/ 8799557 w 8851186"/>
              <a:gd name="connsiteY6" fmla="*/ 4472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1186" h="6857999">
                <a:moveTo>
                  <a:pt x="8851185" y="0"/>
                </a:moveTo>
                <a:lnTo>
                  <a:pt x="0" y="0"/>
                </a:lnTo>
                <a:lnTo>
                  <a:pt x="0" y="6857999"/>
                </a:lnTo>
                <a:lnTo>
                  <a:pt x="8851186" y="6857999"/>
                </a:lnTo>
                <a:lnTo>
                  <a:pt x="8799557" y="6813277"/>
                </a:lnTo>
                <a:cubicBezTo>
                  <a:pt x="7879371" y="5976930"/>
                  <a:pt x="7301666" y="4770430"/>
                  <a:pt x="7301666" y="3428999"/>
                </a:cubicBezTo>
                <a:cubicBezTo>
                  <a:pt x="7301666" y="2087568"/>
                  <a:pt x="7879371" y="881068"/>
                  <a:pt x="8799557" y="447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463B28E-978A-2EFF-E0B4-ABB43802DEED}"/>
              </a:ext>
            </a:extLst>
          </p:cNvPr>
          <p:cNvSpPr txBox="1">
            <a:spLocks/>
          </p:cNvSpPr>
          <p:nvPr userDrawn="1"/>
        </p:nvSpPr>
        <p:spPr>
          <a:xfrm>
            <a:off x="493861" y="4718151"/>
            <a:ext cx="3649514" cy="857741"/>
          </a:xfrm>
          <a:prstGeom prst="rect">
            <a:avLst/>
          </a:prstGeom>
        </p:spPr>
        <p:txBody>
          <a:bodyPr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spc="-100" baseline="0">
                <a:solidFill>
                  <a:schemeClr val="accent2"/>
                </a:solidFill>
                <a:latin typeface="Bebas Neue" panose="020B0606020202050201" pitchFamily="34" charset="77"/>
                <a:ea typeface="+mj-ea"/>
                <a:cs typeface="+mj-cs"/>
              </a:defRPr>
            </a:lvl1pPr>
          </a:lstStyle>
          <a:p>
            <a:r>
              <a:rPr lang="en-US"/>
              <a:t>TABLE OF CONTENTS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BA6A0225-0B26-C24A-6CF4-7D465FEDA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883503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5840C52E-C346-C496-1017-D65A9304B0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554430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A834DFFD-1B12-AD8D-7499-2CCE724E7D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225357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0CD7012E-5962-31CC-2FD6-561CE1C786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896284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A283831A-1E6B-9D23-C2BB-ACEA17C166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3567211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3BFE8E90-0DA9-349A-9C3C-0B38ACDAA8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4238138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4" name="Text Placeholder 14">
            <a:extLst>
              <a:ext uri="{FF2B5EF4-FFF2-40B4-BE49-F238E27FC236}">
                <a16:creationId xmlns:a16="http://schemas.microsoft.com/office/drawing/2014/main" id="{40FD27C4-0903-FCB2-F595-0E0463BD61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4909065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AD1E7A15-749E-4640-3B69-A33ED7487C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49937" y="883503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66" name="Text Placeholder 14">
            <a:extLst>
              <a:ext uri="{FF2B5EF4-FFF2-40B4-BE49-F238E27FC236}">
                <a16:creationId xmlns:a16="http://schemas.microsoft.com/office/drawing/2014/main" id="{1A0630D5-6F4D-C63E-497B-802CE15A93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49937" y="1554430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67" name="Text Placeholder 14">
            <a:extLst>
              <a:ext uri="{FF2B5EF4-FFF2-40B4-BE49-F238E27FC236}">
                <a16:creationId xmlns:a16="http://schemas.microsoft.com/office/drawing/2014/main" id="{F34814F7-6B04-F27F-F3FE-4C5FC0AFB1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49937" y="2225357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50E1059E-2C51-A029-190F-CD49A0C2F5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49937" y="2896284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ABB396A7-DF3A-C0CC-D854-E82620A153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49937" y="3567211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25A1E99C-7403-02CA-E2D9-329FEBA23B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49937" y="4238138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D2489FEF-948D-D115-9116-F9533B513D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49937" y="4909065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7</a:t>
            </a:r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EAD50998-8858-615E-0080-2A4512B2889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DA440C-D74E-8F55-CAFE-558B455B49FB}"/>
              </a:ext>
            </a:extLst>
          </p:cNvPr>
          <p:cNvCxnSpPr>
            <a:cxnSpLocks/>
          </p:cNvCxnSpPr>
          <p:nvPr userDrawn="1"/>
        </p:nvCxnSpPr>
        <p:spPr>
          <a:xfrm>
            <a:off x="3214688" y="6100845"/>
            <a:ext cx="8977312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40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8A8947A-930D-1889-4CD8-A4C06140600F}"/>
              </a:ext>
            </a:extLst>
          </p:cNvPr>
          <p:cNvSpPr/>
          <p:nvPr userDrawn="1"/>
        </p:nvSpPr>
        <p:spPr>
          <a:xfrm flipH="1">
            <a:off x="3340814" y="0"/>
            <a:ext cx="8851186" cy="6857999"/>
          </a:xfrm>
          <a:custGeom>
            <a:avLst/>
            <a:gdLst>
              <a:gd name="connsiteX0" fmla="*/ 8851185 w 8851186"/>
              <a:gd name="connsiteY0" fmla="*/ 0 h 6857999"/>
              <a:gd name="connsiteX1" fmla="*/ 0 w 8851186"/>
              <a:gd name="connsiteY1" fmla="*/ 0 h 6857999"/>
              <a:gd name="connsiteX2" fmla="*/ 0 w 8851186"/>
              <a:gd name="connsiteY2" fmla="*/ 6857999 h 6857999"/>
              <a:gd name="connsiteX3" fmla="*/ 8851186 w 8851186"/>
              <a:gd name="connsiteY3" fmla="*/ 6857999 h 6857999"/>
              <a:gd name="connsiteX4" fmla="*/ 8799557 w 8851186"/>
              <a:gd name="connsiteY4" fmla="*/ 6813277 h 6857999"/>
              <a:gd name="connsiteX5" fmla="*/ 7301666 w 8851186"/>
              <a:gd name="connsiteY5" fmla="*/ 3428999 h 6857999"/>
              <a:gd name="connsiteX6" fmla="*/ 8799557 w 8851186"/>
              <a:gd name="connsiteY6" fmla="*/ 4472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1186" h="6857999">
                <a:moveTo>
                  <a:pt x="8851185" y="0"/>
                </a:moveTo>
                <a:lnTo>
                  <a:pt x="0" y="0"/>
                </a:lnTo>
                <a:lnTo>
                  <a:pt x="0" y="6857999"/>
                </a:lnTo>
                <a:lnTo>
                  <a:pt x="8851186" y="6857999"/>
                </a:lnTo>
                <a:lnTo>
                  <a:pt x="8799557" y="6813277"/>
                </a:lnTo>
                <a:cubicBezTo>
                  <a:pt x="7879371" y="5976930"/>
                  <a:pt x="7301666" y="4770430"/>
                  <a:pt x="7301666" y="3428999"/>
                </a:cubicBezTo>
                <a:cubicBezTo>
                  <a:pt x="7301666" y="2087568"/>
                  <a:pt x="7879371" y="881068"/>
                  <a:pt x="8799557" y="447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628BC19-9D59-92EE-E4B6-00FCCF46DA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2762880" y="5583615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E70F766-E20A-DE35-0743-8EC4C3E71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91"/>
          <a:stretch>
            <a:fillRect/>
          </a:stretch>
        </p:blipFill>
        <p:spPr>
          <a:xfrm>
            <a:off x="3634670" y="283880"/>
            <a:ext cx="1542183" cy="1702023"/>
          </a:xfrm>
          <a:custGeom>
            <a:avLst/>
            <a:gdLst>
              <a:gd name="connsiteX0" fmla="*/ 0 w 1542183"/>
              <a:gd name="connsiteY0" fmla="*/ 0 h 1702023"/>
              <a:gd name="connsiteX1" fmla="*/ 1542183 w 1542183"/>
              <a:gd name="connsiteY1" fmla="*/ 0 h 1702023"/>
              <a:gd name="connsiteX2" fmla="*/ 1542183 w 1542183"/>
              <a:gd name="connsiteY2" fmla="*/ 1702023 h 1702023"/>
              <a:gd name="connsiteX3" fmla="*/ 1023153 w 1542183"/>
              <a:gd name="connsiteY3" fmla="*/ 1702023 h 1702023"/>
              <a:gd name="connsiteX4" fmla="*/ 943633 w 1542183"/>
              <a:gd name="connsiteY4" fmla="*/ 1481669 h 1702023"/>
              <a:gd name="connsiteX5" fmla="*/ 86330 w 1542183"/>
              <a:gd name="connsiteY5" fmla="*/ 91363 h 170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183" h="1702023">
                <a:moveTo>
                  <a:pt x="0" y="0"/>
                </a:moveTo>
                <a:lnTo>
                  <a:pt x="1542183" y="0"/>
                </a:lnTo>
                <a:lnTo>
                  <a:pt x="1542183" y="1702023"/>
                </a:lnTo>
                <a:lnTo>
                  <a:pt x="1023153" y="1702023"/>
                </a:lnTo>
                <a:lnTo>
                  <a:pt x="943633" y="1481669"/>
                </a:lnTo>
                <a:cubicBezTo>
                  <a:pt x="742178" y="966143"/>
                  <a:pt x="449844" y="496142"/>
                  <a:pt x="86330" y="91363"/>
                </a:cubicBezTo>
                <a:close/>
              </a:path>
            </a:pathLst>
          </a:cu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6FD6412-CBCB-7A7F-E32B-7BDDD60413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4817962" y="-12927"/>
            <a:ext cx="990866" cy="49616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63B28E-978A-2EFF-E0B4-ABB43802DEED}"/>
              </a:ext>
            </a:extLst>
          </p:cNvPr>
          <p:cNvSpPr txBox="1">
            <a:spLocks/>
          </p:cNvSpPr>
          <p:nvPr userDrawn="1"/>
        </p:nvSpPr>
        <p:spPr>
          <a:xfrm>
            <a:off x="493861" y="4718151"/>
            <a:ext cx="3649514" cy="857741"/>
          </a:xfrm>
          <a:prstGeom prst="rect">
            <a:avLst/>
          </a:prstGeom>
        </p:spPr>
        <p:txBody>
          <a:bodyPr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spc="-100" baseline="0">
                <a:solidFill>
                  <a:schemeClr val="accent2"/>
                </a:solidFill>
                <a:latin typeface="Bebas Neue" panose="020B0606020202050201" pitchFamily="34" charset="77"/>
                <a:ea typeface="+mj-ea"/>
                <a:cs typeface="+mj-cs"/>
              </a:defRPr>
            </a:lvl1pPr>
          </a:lstStyle>
          <a:p>
            <a:r>
              <a:rPr lang="en-US"/>
              <a:t>TABLE OF CONTENTS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BA6A0225-0B26-C24A-6CF4-7D465FEDA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883503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5840C52E-C346-C496-1017-D65A9304B0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554430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A834DFFD-1B12-AD8D-7499-2CCE724E7D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225357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0CD7012E-5962-31CC-2FD6-561CE1C786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896284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A283831A-1E6B-9D23-C2BB-ACEA17C166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3567211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3BFE8E90-0DA9-349A-9C3C-0B38ACDAA8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4238138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4" name="Text Placeholder 14">
            <a:extLst>
              <a:ext uri="{FF2B5EF4-FFF2-40B4-BE49-F238E27FC236}">
                <a16:creationId xmlns:a16="http://schemas.microsoft.com/office/drawing/2014/main" id="{40FD27C4-0903-FCB2-F595-0E0463BD61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4909065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AD1E7A15-749E-4640-3B69-A33ED7487C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49937" y="883503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66" name="Text Placeholder 14">
            <a:extLst>
              <a:ext uri="{FF2B5EF4-FFF2-40B4-BE49-F238E27FC236}">
                <a16:creationId xmlns:a16="http://schemas.microsoft.com/office/drawing/2014/main" id="{1A0630D5-6F4D-C63E-497B-802CE15A93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49937" y="1554430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67" name="Text Placeholder 14">
            <a:extLst>
              <a:ext uri="{FF2B5EF4-FFF2-40B4-BE49-F238E27FC236}">
                <a16:creationId xmlns:a16="http://schemas.microsoft.com/office/drawing/2014/main" id="{F34814F7-6B04-F27F-F3FE-4C5FC0AFB1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49937" y="2225357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50E1059E-2C51-A029-190F-CD49A0C2F5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49937" y="2896284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ABB396A7-DF3A-C0CC-D854-E82620A153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49937" y="3567211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25A1E99C-7403-02CA-E2D9-329FEBA23B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49937" y="4238138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D2489FEF-948D-D115-9116-F9533B513D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49937" y="4909065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7</a:t>
            </a:r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EAD50998-8858-615E-0080-2A4512B2889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DA440C-D74E-8F55-CAFE-558B455B49FB}"/>
              </a:ext>
            </a:extLst>
          </p:cNvPr>
          <p:cNvCxnSpPr>
            <a:cxnSpLocks/>
          </p:cNvCxnSpPr>
          <p:nvPr userDrawn="1"/>
        </p:nvCxnSpPr>
        <p:spPr>
          <a:xfrm>
            <a:off x="3214688" y="6100845"/>
            <a:ext cx="8977312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322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Full Page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F76774BD-F731-A5B4-F5EC-9BAEB458E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-469130"/>
            <a:ext cx="6532416" cy="65324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CA0CA2-F784-8532-3918-83147B8C5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967" y="839690"/>
            <a:ext cx="9592913" cy="3975735"/>
          </a:xfrm>
        </p:spPr>
        <p:txBody>
          <a:bodyPr tIns="91440" anchor="ctr">
            <a:normAutofit/>
          </a:bodyPr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Add quote here...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67947-CE29-F001-E460-C40CB630AE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71201" y="5630443"/>
            <a:ext cx="7524831" cy="608331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Author / Attribution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375E093-BD88-5182-379C-5FE6687BA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2C6270-61CD-8419-4EC5-7AF5325240FC}"/>
              </a:ext>
            </a:extLst>
          </p:cNvPr>
          <p:cNvCxnSpPr>
            <a:cxnSpLocks/>
          </p:cNvCxnSpPr>
          <p:nvPr userDrawn="1"/>
        </p:nvCxnSpPr>
        <p:spPr>
          <a:xfrm>
            <a:off x="493861" y="5388753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515AED3-725C-495B-FA4A-B1944AAB76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19875" y="381167"/>
            <a:ext cx="1172130" cy="3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69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/ Bi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E81AA98-3630-2198-3FFC-FFEBD69E8C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2762880" y="5583615"/>
            <a:ext cx="2413973" cy="127438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A082DA8-DF49-E447-D33B-51C5AEB8E1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5594" y="283880"/>
            <a:ext cx="1702023" cy="170202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6476097-B526-1B85-D6F5-0AB14BF159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5310869" y="-12927"/>
            <a:ext cx="990866" cy="49616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D43BAC-22FB-5FB7-BFE9-8C342F3CD3AE}"/>
              </a:ext>
            </a:extLst>
          </p:cNvPr>
          <p:cNvCxnSpPr>
            <a:cxnSpLocks/>
          </p:cNvCxnSpPr>
          <p:nvPr userDrawn="1"/>
        </p:nvCxnSpPr>
        <p:spPr>
          <a:xfrm>
            <a:off x="0" y="2615418"/>
            <a:ext cx="10927735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CCA0CA2-F784-8532-3918-83147B8C5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5103" y="743965"/>
            <a:ext cx="5226947" cy="1605313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full name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67947-CE29-F001-E460-C40CB630AE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45103" y="2885820"/>
            <a:ext cx="5226947" cy="608331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375E093-BD88-5182-379C-5FE6687BA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F16CEFF4-5600-AF00-9AA6-37E61B9B3E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5967" y="6408587"/>
            <a:ext cx="914400" cy="255588"/>
          </a:xfrm>
          <a:prstGeom prst="rect">
            <a:avLst/>
          </a:prstGeom>
        </p:spPr>
      </p:pic>
      <p:pic>
        <p:nvPicPr>
          <p:cNvPr id="20" name="Picture 1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3F327553-BEE5-976E-1DE6-B3941EBC06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5967" y="6408588"/>
            <a:ext cx="914402" cy="255588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A6788D7-75A4-C22F-D2F9-09A9E5D91F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-1"/>
            <a:ext cx="4915567" cy="6858000"/>
          </a:xfrm>
          <a:custGeom>
            <a:avLst/>
            <a:gdLst>
              <a:gd name="connsiteX0" fmla="*/ 0 w 4915567"/>
              <a:gd name="connsiteY0" fmla="*/ 0 h 6858000"/>
              <a:gd name="connsiteX1" fmla="*/ 3356517 w 4915567"/>
              <a:gd name="connsiteY1" fmla="*/ 0 h 6858000"/>
              <a:gd name="connsiteX2" fmla="*/ 3356517 w 4915567"/>
              <a:gd name="connsiteY2" fmla="*/ 15152 h 6858000"/>
              <a:gd name="connsiteX3" fmla="*/ 3383540 w 4915567"/>
              <a:gd name="connsiteY3" fmla="*/ 15152 h 6858000"/>
              <a:gd name="connsiteX4" fmla="*/ 3417676 w 4915567"/>
              <a:gd name="connsiteY4" fmla="*/ 44722 h 6858000"/>
              <a:gd name="connsiteX5" fmla="*/ 4915567 w 4915567"/>
              <a:gd name="connsiteY5" fmla="*/ 3428999 h 6858000"/>
              <a:gd name="connsiteX6" fmla="*/ 3417676 w 4915567"/>
              <a:gd name="connsiteY6" fmla="*/ 6813277 h 6858000"/>
              <a:gd name="connsiteX7" fmla="*/ 3366054 w 4915567"/>
              <a:gd name="connsiteY7" fmla="*/ 6857993 h 6858000"/>
              <a:gd name="connsiteX8" fmla="*/ 3356517 w 4915567"/>
              <a:gd name="connsiteY8" fmla="*/ 6857993 h 6858000"/>
              <a:gd name="connsiteX9" fmla="*/ 3356517 w 4915567"/>
              <a:gd name="connsiteY9" fmla="*/ 6858000 h 6858000"/>
              <a:gd name="connsiteX10" fmla="*/ 0 w 4915567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15567" h="6858000">
                <a:moveTo>
                  <a:pt x="0" y="0"/>
                </a:moveTo>
                <a:lnTo>
                  <a:pt x="3356517" y="0"/>
                </a:lnTo>
                <a:lnTo>
                  <a:pt x="3356517" y="15152"/>
                </a:lnTo>
                <a:lnTo>
                  <a:pt x="3383540" y="15152"/>
                </a:lnTo>
                <a:lnTo>
                  <a:pt x="3417676" y="44722"/>
                </a:lnTo>
                <a:cubicBezTo>
                  <a:pt x="4337862" y="881068"/>
                  <a:pt x="4915567" y="2087568"/>
                  <a:pt x="4915567" y="3428999"/>
                </a:cubicBezTo>
                <a:cubicBezTo>
                  <a:pt x="4915567" y="4770430"/>
                  <a:pt x="4337862" y="5976930"/>
                  <a:pt x="3417676" y="6813277"/>
                </a:cubicBezTo>
                <a:lnTo>
                  <a:pt x="3366054" y="6857993"/>
                </a:lnTo>
                <a:lnTo>
                  <a:pt x="3356517" y="6857993"/>
                </a:lnTo>
                <a:lnTo>
                  <a:pt x="33565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AA3EFFA-68D7-3452-5BF4-CB2A73A39B9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45103" y="3530503"/>
            <a:ext cx="5226947" cy="1886323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Bio</a:t>
            </a:r>
          </a:p>
        </p:txBody>
      </p:sp>
    </p:spTree>
    <p:extLst>
      <p:ext uri="{BB962C8B-B14F-4D97-AF65-F5344CB8AC3E}">
        <p14:creationId xmlns:p14="http://schemas.microsoft.com/office/powerpoint/2010/main" val="1517936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3DD85A-A9F7-C5DA-F5A2-39B6B131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hart Placeholder 14">
            <a:extLst>
              <a:ext uri="{FF2B5EF4-FFF2-40B4-BE49-F238E27FC236}">
                <a16:creationId xmlns:a16="http://schemas.microsoft.com/office/drawing/2014/main" id="{B321D617-1E76-7179-1406-BDAC0764334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3859" y="1690999"/>
            <a:ext cx="11202841" cy="448120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399EF02-09B9-CF9E-D547-93C3C0B26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74E4AD-EEE5-6EC5-A139-C2AE98FF21B1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619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able Placeholder 15">
            <a:extLst>
              <a:ext uri="{FF2B5EF4-FFF2-40B4-BE49-F238E27FC236}">
                <a16:creationId xmlns:a16="http://schemas.microsoft.com/office/drawing/2014/main" id="{358EAB66-E412-6145-EB3B-8E4F61EA9DAB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93859" y="1690999"/>
            <a:ext cx="11202841" cy="448120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3DD85A-A9F7-C5DA-F5A2-39B6B131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63137F-7467-9DB2-FDF9-71E4F487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4F793DD-2CA5-BFC0-F10B-95F49129642A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772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D6F79-99E0-6DF2-7329-C4B2366E4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859" y="1825625"/>
            <a:ext cx="11202174" cy="4351338"/>
          </a:xfrm>
        </p:spPr>
        <p:txBody>
          <a:bodyPr numCol="2" spcCol="45720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0495C-3896-A908-E760-96AE4A60F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0C6F6E2-4BBE-A4DF-3EED-BAE049A17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3FD6E0-43F6-D287-2F02-6932291E0DC3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473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EFF68-7E18-39F1-E8F5-8C1C95C13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858" y="1825625"/>
            <a:ext cx="5540920" cy="435133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1D2A8-1256-A918-2D4B-B52359721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7224" y="1825625"/>
            <a:ext cx="5540920" cy="435133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48384F-822B-F498-3197-51069497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EF85DEE-6EB8-7E66-C4D5-23EF041C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3ED6F6-B55A-F56C-0693-D272414DA351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132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A4B1-9071-ECD4-0ACC-BC51C0479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58" y="1619838"/>
            <a:ext cx="5540920" cy="77653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123C9-18E9-8EF4-CDF3-9761CA8B8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7224" y="1619838"/>
            <a:ext cx="5538808" cy="77653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F1831D-AD87-D313-E766-2C557D62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DC4B63-07AF-719B-8BF0-DD77B669F6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3858" y="2512979"/>
            <a:ext cx="5540920" cy="351158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03498D6-A6D9-9D45-014C-393C8FAC5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7224" y="2512979"/>
            <a:ext cx="5540920" cy="351158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F004D3-5DFA-AE24-5AAF-08D69276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57417B-8D2F-0B83-C0E5-6243BC5EFBC0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835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>
            <a:extLst>
              <a:ext uri="{FF2B5EF4-FFF2-40B4-BE49-F238E27FC236}">
                <a16:creationId xmlns:a16="http://schemas.microsoft.com/office/drawing/2014/main" id="{4F6F1915-E796-10ED-EDDB-5B4E89D8B1A9}"/>
              </a:ext>
            </a:extLst>
          </p:cNvPr>
          <p:cNvSpPr/>
          <p:nvPr userDrawn="1"/>
        </p:nvSpPr>
        <p:spPr>
          <a:xfrm rot="10800000">
            <a:off x="628191" y="1"/>
            <a:ext cx="10941738" cy="6857999"/>
          </a:xfrm>
          <a:custGeom>
            <a:avLst/>
            <a:gdLst>
              <a:gd name="connsiteX0" fmla="*/ 10941738 w 10941738"/>
              <a:gd name="connsiteY0" fmla="*/ 6857999 h 6857999"/>
              <a:gd name="connsiteX1" fmla="*/ 5473927 w 10941738"/>
              <a:gd name="connsiteY1" fmla="*/ 6857999 h 6857999"/>
              <a:gd name="connsiteX2" fmla="*/ 5467811 w 10941738"/>
              <a:gd name="connsiteY2" fmla="*/ 6857999 h 6857999"/>
              <a:gd name="connsiteX3" fmla="*/ 1 w 10941738"/>
              <a:gd name="connsiteY3" fmla="*/ 6857999 h 6857999"/>
              <a:gd name="connsiteX4" fmla="*/ 51629 w 10941738"/>
              <a:gd name="connsiteY4" fmla="*/ 6813277 h 6857999"/>
              <a:gd name="connsiteX5" fmla="*/ 1549520 w 10941738"/>
              <a:gd name="connsiteY5" fmla="*/ 3429000 h 6857999"/>
              <a:gd name="connsiteX6" fmla="*/ 51629 w 10941738"/>
              <a:gd name="connsiteY6" fmla="*/ 44722 h 6857999"/>
              <a:gd name="connsiteX7" fmla="*/ 0 w 10941738"/>
              <a:gd name="connsiteY7" fmla="*/ 0 h 6857999"/>
              <a:gd name="connsiteX8" fmla="*/ 5467811 w 10941738"/>
              <a:gd name="connsiteY8" fmla="*/ 0 h 6857999"/>
              <a:gd name="connsiteX9" fmla="*/ 5473927 w 10941738"/>
              <a:gd name="connsiteY9" fmla="*/ 0 h 6857999"/>
              <a:gd name="connsiteX10" fmla="*/ 10941737 w 10941738"/>
              <a:gd name="connsiteY10" fmla="*/ 0 h 6857999"/>
              <a:gd name="connsiteX11" fmla="*/ 10890109 w 10941738"/>
              <a:gd name="connsiteY11" fmla="*/ 44722 h 6857999"/>
              <a:gd name="connsiteX12" fmla="*/ 9392218 w 10941738"/>
              <a:gd name="connsiteY12" fmla="*/ 3428999 h 6857999"/>
              <a:gd name="connsiteX13" fmla="*/ 10890109 w 10941738"/>
              <a:gd name="connsiteY13" fmla="*/ 6813277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41738" h="6857999">
                <a:moveTo>
                  <a:pt x="10941738" y="6857999"/>
                </a:moveTo>
                <a:lnTo>
                  <a:pt x="5473927" y="6857999"/>
                </a:lnTo>
                <a:lnTo>
                  <a:pt x="5467811" y="6857999"/>
                </a:lnTo>
                <a:lnTo>
                  <a:pt x="1" y="6857999"/>
                </a:lnTo>
                <a:lnTo>
                  <a:pt x="51629" y="6813277"/>
                </a:lnTo>
                <a:cubicBezTo>
                  <a:pt x="971815" y="5976931"/>
                  <a:pt x="1549520" y="4770431"/>
                  <a:pt x="1549520" y="3429000"/>
                </a:cubicBezTo>
                <a:cubicBezTo>
                  <a:pt x="1549520" y="2087569"/>
                  <a:pt x="971815" y="881069"/>
                  <a:pt x="51629" y="44722"/>
                </a:cubicBezTo>
                <a:lnTo>
                  <a:pt x="0" y="0"/>
                </a:lnTo>
                <a:lnTo>
                  <a:pt x="5467811" y="0"/>
                </a:lnTo>
                <a:lnTo>
                  <a:pt x="5473927" y="0"/>
                </a:lnTo>
                <a:lnTo>
                  <a:pt x="10941737" y="0"/>
                </a:lnTo>
                <a:lnTo>
                  <a:pt x="10890109" y="44722"/>
                </a:lnTo>
                <a:cubicBezTo>
                  <a:pt x="9969923" y="881068"/>
                  <a:pt x="9392218" y="2087568"/>
                  <a:pt x="9392218" y="3428999"/>
                </a:cubicBezTo>
                <a:cubicBezTo>
                  <a:pt x="9392218" y="4770430"/>
                  <a:pt x="9969923" y="5976930"/>
                  <a:pt x="10890109" y="68132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4C777F-D545-B64F-C80A-8099B3FA612B}"/>
              </a:ext>
            </a:extLst>
          </p:cNvPr>
          <p:cNvSpPr/>
          <p:nvPr userDrawn="1"/>
        </p:nvSpPr>
        <p:spPr>
          <a:xfrm>
            <a:off x="-1" y="1427767"/>
            <a:ext cx="5835909" cy="46208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A4B1-9071-ECD4-0ACC-BC51C0479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4188" y="1700463"/>
            <a:ext cx="3137983" cy="65130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F1831D-AD87-D313-E766-2C557D62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DC4B63-07AF-719B-8BF0-DD77B669F6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552209" y="2512979"/>
            <a:ext cx="3137983" cy="3374474"/>
          </a:xfrm>
        </p:spPr>
        <p:txBody>
          <a:bodyPr tIns="91440" rIns="182880" bIns="91440"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34457CE-4668-7A0D-E5AD-B5D41398E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0D89F1-D110-A5D9-BB33-0F27D2CF53B0}"/>
              </a:ext>
            </a:extLst>
          </p:cNvPr>
          <p:cNvSpPr/>
          <p:nvPr userDrawn="1"/>
        </p:nvSpPr>
        <p:spPr>
          <a:xfrm>
            <a:off x="6336630" y="1427766"/>
            <a:ext cx="5835909" cy="46208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34B15FC-03A0-2BAE-8A96-69DADDE988F3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470137" y="1700462"/>
            <a:ext cx="3137983" cy="65130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960940F-76D7-B4A7-6D5C-DD8EF016DBFF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468158" y="2512978"/>
            <a:ext cx="3137983" cy="3374474"/>
          </a:xfrm>
        </p:spPr>
        <p:txBody>
          <a:bodyPr tIns="91440" rIns="182880" bIns="91440"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38270FF-3FDC-B616-169E-DA1F1C71B1C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1427163"/>
            <a:ext cx="2171591" cy="4621212"/>
          </a:xfrm>
          <a:custGeom>
            <a:avLst/>
            <a:gdLst>
              <a:gd name="connsiteX0" fmla="*/ 0 w 2171591"/>
              <a:gd name="connsiteY0" fmla="*/ 0 h 4621212"/>
              <a:gd name="connsiteX1" fmla="*/ 1705656 w 2171591"/>
              <a:gd name="connsiteY1" fmla="*/ 0 h 4621212"/>
              <a:gd name="connsiteX2" fmla="*/ 1767716 w 2171591"/>
              <a:gd name="connsiteY2" fmla="*/ 120293 h 4621212"/>
              <a:gd name="connsiteX3" fmla="*/ 2171591 w 2171591"/>
              <a:gd name="connsiteY3" fmla="*/ 2001838 h 4621212"/>
              <a:gd name="connsiteX4" fmla="*/ 1552021 w 2171591"/>
              <a:gd name="connsiteY4" fmla="*/ 4301472 h 4621212"/>
              <a:gd name="connsiteX5" fmla="*/ 1342969 w 2171591"/>
              <a:gd name="connsiteY5" fmla="*/ 4621212 h 4621212"/>
              <a:gd name="connsiteX6" fmla="*/ 0 w 2171591"/>
              <a:gd name="connsiteY6" fmla="*/ 4621212 h 462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1591" h="4621212">
                <a:moveTo>
                  <a:pt x="0" y="0"/>
                </a:moveTo>
                <a:lnTo>
                  <a:pt x="1705656" y="0"/>
                </a:lnTo>
                <a:lnTo>
                  <a:pt x="1767716" y="120293"/>
                </a:lnTo>
                <a:cubicBezTo>
                  <a:pt x="2027165" y="694140"/>
                  <a:pt x="2171591" y="1331123"/>
                  <a:pt x="2171591" y="2001838"/>
                </a:cubicBezTo>
                <a:cubicBezTo>
                  <a:pt x="2171591" y="2840233"/>
                  <a:pt x="1945925" y="3625920"/>
                  <a:pt x="1552021" y="4301472"/>
                </a:cubicBezTo>
                <a:lnTo>
                  <a:pt x="1342969" y="4621212"/>
                </a:lnTo>
                <a:lnTo>
                  <a:pt x="0" y="462121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AEAA1D6-405E-6B24-6E2E-2FD7D9D5AFA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 flipH="1">
            <a:off x="10000946" y="1427163"/>
            <a:ext cx="2171591" cy="4621212"/>
          </a:xfrm>
          <a:custGeom>
            <a:avLst/>
            <a:gdLst>
              <a:gd name="connsiteX0" fmla="*/ 0 w 2171591"/>
              <a:gd name="connsiteY0" fmla="*/ 0 h 4621212"/>
              <a:gd name="connsiteX1" fmla="*/ 1705656 w 2171591"/>
              <a:gd name="connsiteY1" fmla="*/ 0 h 4621212"/>
              <a:gd name="connsiteX2" fmla="*/ 1767716 w 2171591"/>
              <a:gd name="connsiteY2" fmla="*/ 120293 h 4621212"/>
              <a:gd name="connsiteX3" fmla="*/ 2171591 w 2171591"/>
              <a:gd name="connsiteY3" fmla="*/ 2001838 h 4621212"/>
              <a:gd name="connsiteX4" fmla="*/ 1552021 w 2171591"/>
              <a:gd name="connsiteY4" fmla="*/ 4301472 h 4621212"/>
              <a:gd name="connsiteX5" fmla="*/ 1342969 w 2171591"/>
              <a:gd name="connsiteY5" fmla="*/ 4621212 h 4621212"/>
              <a:gd name="connsiteX6" fmla="*/ 0 w 2171591"/>
              <a:gd name="connsiteY6" fmla="*/ 4621212 h 462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1591" h="4621212">
                <a:moveTo>
                  <a:pt x="0" y="0"/>
                </a:moveTo>
                <a:lnTo>
                  <a:pt x="1705656" y="0"/>
                </a:lnTo>
                <a:lnTo>
                  <a:pt x="1767716" y="120293"/>
                </a:lnTo>
                <a:cubicBezTo>
                  <a:pt x="2027165" y="694140"/>
                  <a:pt x="2171591" y="1331123"/>
                  <a:pt x="2171591" y="2001838"/>
                </a:cubicBezTo>
                <a:cubicBezTo>
                  <a:pt x="2171591" y="2840233"/>
                  <a:pt x="1945925" y="3625920"/>
                  <a:pt x="1552021" y="4301472"/>
                </a:cubicBezTo>
                <a:lnTo>
                  <a:pt x="1342969" y="4621212"/>
                </a:lnTo>
                <a:lnTo>
                  <a:pt x="0" y="462121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pic>
        <p:nvPicPr>
          <p:cNvPr id="44" name="Picture 43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8ED0C5C7-9C47-3BAE-CCF0-4E6A4A4FED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9875" y="381167"/>
            <a:ext cx="1172130" cy="3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8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1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3CCFA6-3B10-19C8-83F4-904DAE95D725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58F4DD-BCE6-BB62-5CAE-C04FC7545C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90202532-2A91-B8C6-E973-8E56D75E3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accent2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97AA2D4C-44E8-B224-A620-1FBD7412E2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FE41E2F-7EA6-B7A1-B972-38F1D292C7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25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4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F7B2010C-F8E2-EFA4-A062-CEB923634C9A}"/>
              </a:ext>
            </a:extLst>
          </p:cNvPr>
          <p:cNvSpPr/>
          <p:nvPr userDrawn="1"/>
        </p:nvSpPr>
        <p:spPr>
          <a:xfrm>
            <a:off x="0" y="0"/>
            <a:ext cx="9779120" cy="6857999"/>
          </a:xfrm>
          <a:custGeom>
            <a:avLst/>
            <a:gdLst>
              <a:gd name="connsiteX0" fmla="*/ 0 w 9779120"/>
              <a:gd name="connsiteY0" fmla="*/ 0 h 6857999"/>
              <a:gd name="connsiteX1" fmla="*/ 9779119 w 9779120"/>
              <a:gd name="connsiteY1" fmla="*/ 0 h 6857999"/>
              <a:gd name="connsiteX2" fmla="*/ 9727491 w 9779120"/>
              <a:gd name="connsiteY2" fmla="*/ 44722 h 6857999"/>
              <a:gd name="connsiteX3" fmla="*/ 8229600 w 9779120"/>
              <a:gd name="connsiteY3" fmla="*/ 3428999 h 6857999"/>
              <a:gd name="connsiteX4" fmla="*/ 9727491 w 9779120"/>
              <a:gd name="connsiteY4" fmla="*/ 6813277 h 6857999"/>
              <a:gd name="connsiteX5" fmla="*/ 9779120 w 9779120"/>
              <a:gd name="connsiteY5" fmla="*/ 6857999 h 6857999"/>
              <a:gd name="connsiteX6" fmla="*/ 0 w 9779120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9120" h="6857999">
                <a:moveTo>
                  <a:pt x="0" y="0"/>
                </a:moveTo>
                <a:lnTo>
                  <a:pt x="9779119" y="0"/>
                </a:lnTo>
                <a:lnTo>
                  <a:pt x="9727491" y="44722"/>
                </a:lnTo>
                <a:cubicBezTo>
                  <a:pt x="8807305" y="881068"/>
                  <a:pt x="8229600" y="2087568"/>
                  <a:pt x="8229600" y="3428999"/>
                </a:cubicBezTo>
                <a:cubicBezTo>
                  <a:pt x="8229600" y="4770430"/>
                  <a:pt x="8807305" y="5976930"/>
                  <a:pt x="9727491" y="6813277"/>
                </a:cubicBezTo>
                <a:lnTo>
                  <a:pt x="977912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F6D6C0-CBAD-E1B2-1EC1-FDC098B99F53}"/>
              </a:ext>
            </a:extLst>
          </p:cNvPr>
          <p:cNvSpPr/>
          <p:nvPr userDrawn="1"/>
        </p:nvSpPr>
        <p:spPr>
          <a:xfrm>
            <a:off x="493858" y="1607138"/>
            <a:ext cx="11408581" cy="21555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3D5E31-404D-7BA1-BB15-DAA4BCB663BE}"/>
              </a:ext>
            </a:extLst>
          </p:cNvPr>
          <p:cNvSpPr/>
          <p:nvPr userDrawn="1"/>
        </p:nvSpPr>
        <p:spPr>
          <a:xfrm>
            <a:off x="493858" y="3893138"/>
            <a:ext cx="11408581" cy="21555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F1831D-AD87-D313-E766-2C557D62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DC4B63-07AF-719B-8BF0-DD77B669F6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41982" y="1739462"/>
            <a:ext cx="8754050" cy="1889413"/>
          </a:xfrm>
        </p:spPr>
        <p:txBody>
          <a:bodyPr anchor="ctr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546F0E2-4ED9-245F-6E6F-4FBD690D01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76" y="1739462"/>
            <a:ext cx="2763982" cy="1889413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158619F-9312-0E28-80A1-182548D2BDA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941982" y="4025462"/>
            <a:ext cx="8754050" cy="1889413"/>
          </a:xfrm>
        </p:spPr>
        <p:txBody>
          <a:bodyPr anchor="ctr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BAD26340-114E-568D-82EA-A771C7461E8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376" y="4025462"/>
            <a:ext cx="2763982" cy="1889413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2CDBEF-3786-59D6-EAA7-8A14824B9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CABA930-F6B5-CCD4-CCE8-F4ED21BC8772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319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3DD85A-A9F7-C5DA-F5A2-39B6B131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B7057B-7EAA-5E7E-70A9-178A6188E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7976A5-CF09-19B0-23D9-D40C1F54BCAC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393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557B1-2812-483E-7E8D-03810EE5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99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2B3384-8FA6-621A-DF26-771D9CCD9BB4}"/>
              </a:ext>
            </a:extLst>
          </p:cNvPr>
          <p:cNvSpPr/>
          <p:nvPr userDrawn="1"/>
        </p:nvSpPr>
        <p:spPr>
          <a:xfrm>
            <a:off x="-2" y="0"/>
            <a:ext cx="49228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9AB170-4090-EF13-4176-65470C2C269F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368432C-A322-A5C0-88CE-5267B512D3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062DDB2-E9BE-66F8-2D5F-7F7050182312}"/>
              </a:ext>
            </a:extLst>
          </p:cNvPr>
          <p:cNvSpPr/>
          <p:nvPr userDrawn="1"/>
        </p:nvSpPr>
        <p:spPr>
          <a:xfrm>
            <a:off x="493861" y="4926488"/>
            <a:ext cx="340820" cy="3408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EA3BDAC-49AE-626F-DA0B-3FA7E11ECAE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010918" y="4915129"/>
            <a:ext cx="3678648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DED122-78DA-09B6-B2F3-F8871F5764F2}"/>
              </a:ext>
            </a:extLst>
          </p:cNvPr>
          <p:cNvSpPr/>
          <p:nvPr userDrawn="1"/>
        </p:nvSpPr>
        <p:spPr>
          <a:xfrm>
            <a:off x="493861" y="5480306"/>
            <a:ext cx="340820" cy="3408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F7BE5B7-77F7-B76C-1BFC-3B53741AEF62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1010918" y="5471974"/>
            <a:ext cx="3678648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4647208-B6DB-A757-B6D5-DFB9F37DDC7E}"/>
              </a:ext>
            </a:extLst>
          </p:cNvPr>
          <p:cNvSpPr/>
          <p:nvPr userDrawn="1"/>
        </p:nvSpPr>
        <p:spPr>
          <a:xfrm>
            <a:off x="493861" y="6034125"/>
            <a:ext cx="340820" cy="3408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1B1BF95-4394-8695-BB0D-1D63B6EFC6CA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10918" y="6022766"/>
            <a:ext cx="3678648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42A49950-B459-2A71-2367-E0A613981F97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528310" y="4959738"/>
            <a:ext cx="274320" cy="274320"/>
          </a:xfrm>
          <a:custGeom>
            <a:avLst/>
            <a:gdLst>
              <a:gd name="connsiteX0" fmla="*/ 137160 w 274320"/>
              <a:gd name="connsiteY0" fmla="*/ 0 h 274320"/>
              <a:gd name="connsiteX1" fmla="*/ 274320 w 274320"/>
              <a:gd name="connsiteY1" fmla="*/ 137160 h 274320"/>
              <a:gd name="connsiteX2" fmla="*/ 137160 w 274320"/>
              <a:gd name="connsiteY2" fmla="*/ 274320 h 274320"/>
              <a:gd name="connsiteX3" fmla="*/ 0 w 274320"/>
              <a:gd name="connsiteY3" fmla="*/ 137160 h 274320"/>
              <a:gd name="connsiteX4" fmla="*/ 137160 w 27432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274320">
                <a:moveTo>
                  <a:pt x="137160" y="0"/>
                </a:moveTo>
                <a:cubicBezTo>
                  <a:pt x="212911" y="0"/>
                  <a:pt x="274320" y="61409"/>
                  <a:pt x="274320" y="137160"/>
                </a:cubicBezTo>
                <a:cubicBezTo>
                  <a:pt x="274320" y="212911"/>
                  <a:pt x="212911" y="274320"/>
                  <a:pt x="137160" y="274320"/>
                </a:cubicBezTo>
                <a:cubicBezTo>
                  <a:pt x="61409" y="274320"/>
                  <a:pt x="0" y="212911"/>
                  <a:pt x="0" y="137160"/>
                </a:cubicBezTo>
                <a:cubicBezTo>
                  <a:pt x="0" y="61409"/>
                  <a:pt x="61409" y="0"/>
                  <a:pt x="137160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7F8586-8863-F6C6-5561-99C168EBF4DA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28310" y="5516146"/>
            <a:ext cx="274320" cy="274320"/>
          </a:xfrm>
          <a:custGeom>
            <a:avLst/>
            <a:gdLst>
              <a:gd name="connsiteX0" fmla="*/ 137160 w 274320"/>
              <a:gd name="connsiteY0" fmla="*/ 0 h 274320"/>
              <a:gd name="connsiteX1" fmla="*/ 274320 w 274320"/>
              <a:gd name="connsiteY1" fmla="*/ 137160 h 274320"/>
              <a:gd name="connsiteX2" fmla="*/ 137160 w 274320"/>
              <a:gd name="connsiteY2" fmla="*/ 274320 h 274320"/>
              <a:gd name="connsiteX3" fmla="*/ 0 w 274320"/>
              <a:gd name="connsiteY3" fmla="*/ 137160 h 274320"/>
              <a:gd name="connsiteX4" fmla="*/ 137160 w 27432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274320">
                <a:moveTo>
                  <a:pt x="137160" y="0"/>
                </a:moveTo>
                <a:cubicBezTo>
                  <a:pt x="212911" y="0"/>
                  <a:pt x="274320" y="61409"/>
                  <a:pt x="274320" y="137160"/>
                </a:cubicBezTo>
                <a:cubicBezTo>
                  <a:pt x="274320" y="212911"/>
                  <a:pt x="212911" y="274320"/>
                  <a:pt x="137160" y="274320"/>
                </a:cubicBezTo>
                <a:cubicBezTo>
                  <a:pt x="61409" y="274320"/>
                  <a:pt x="0" y="212911"/>
                  <a:pt x="0" y="137160"/>
                </a:cubicBezTo>
                <a:cubicBezTo>
                  <a:pt x="0" y="61409"/>
                  <a:pt x="61409" y="0"/>
                  <a:pt x="137160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A5507DB7-B020-3CFE-C3B4-A2F5FC627A2A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528310" y="6062999"/>
            <a:ext cx="274320" cy="274320"/>
          </a:xfrm>
          <a:custGeom>
            <a:avLst/>
            <a:gdLst>
              <a:gd name="connsiteX0" fmla="*/ 137160 w 274320"/>
              <a:gd name="connsiteY0" fmla="*/ 0 h 274320"/>
              <a:gd name="connsiteX1" fmla="*/ 274320 w 274320"/>
              <a:gd name="connsiteY1" fmla="*/ 137160 h 274320"/>
              <a:gd name="connsiteX2" fmla="*/ 137160 w 274320"/>
              <a:gd name="connsiteY2" fmla="*/ 274320 h 274320"/>
              <a:gd name="connsiteX3" fmla="*/ 0 w 274320"/>
              <a:gd name="connsiteY3" fmla="*/ 137160 h 274320"/>
              <a:gd name="connsiteX4" fmla="*/ 137160 w 27432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274320">
                <a:moveTo>
                  <a:pt x="137160" y="0"/>
                </a:moveTo>
                <a:cubicBezTo>
                  <a:pt x="212911" y="0"/>
                  <a:pt x="274320" y="61409"/>
                  <a:pt x="274320" y="137160"/>
                </a:cubicBezTo>
                <a:cubicBezTo>
                  <a:pt x="274320" y="212911"/>
                  <a:pt x="212911" y="274320"/>
                  <a:pt x="137160" y="274320"/>
                </a:cubicBezTo>
                <a:cubicBezTo>
                  <a:pt x="61409" y="274320"/>
                  <a:pt x="0" y="212911"/>
                  <a:pt x="0" y="137160"/>
                </a:cubicBezTo>
                <a:cubicBezTo>
                  <a:pt x="0" y="61409"/>
                  <a:pt x="61409" y="0"/>
                  <a:pt x="137160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977AC8-E508-C0AA-41CB-2A6D65233C79}"/>
              </a:ext>
            </a:extLst>
          </p:cNvPr>
          <p:cNvSpPr txBox="1">
            <a:spLocks/>
          </p:cNvSpPr>
          <p:nvPr userDrawn="1"/>
        </p:nvSpPr>
        <p:spPr>
          <a:xfrm>
            <a:off x="5839098" y="5509951"/>
            <a:ext cx="5859042" cy="1090671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11500" kern="1200" spc="-100" baseline="0">
                <a:solidFill>
                  <a:schemeClr val="tx2"/>
                </a:solidFill>
                <a:latin typeface="Bebas Neue" panose="020B0606020202050201" pitchFamily="34" charset="77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65443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- 01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5004D23-5752-1996-0DFA-964A1177A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6919575" y="5595172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AB2169D-39D3-3F6D-C9B1-0BAA5780B9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4625" y="283880"/>
            <a:ext cx="1702023" cy="170202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62AF0C9-4D6B-B8C4-4774-FA2E124B93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7989900" y="-12927"/>
            <a:ext cx="990866" cy="49616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3CCFA6-3B10-19C8-83F4-904DAE95D725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58F4DD-BCE6-BB62-5CAE-C04FC7545C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90202532-2A91-B8C6-E973-8E56D75E3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accent2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97AA2D4C-44E8-B224-A620-1FBD7412E2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FE41E2F-7EA6-B7A1-B972-38F1D292C7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1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pic>
        <p:nvPicPr>
          <p:cNvPr id="2" name="Picture 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14BAF55C-3136-58E4-EF2B-22BEF361E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1" b="30703"/>
          <a:stretch/>
        </p:blipFill>
        <p:spPr>
          <a:xfrm>
            <a:off x="493861" y="639971"/>
            <a:ext cx="2615100" cy="50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1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2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pic>
        <p:nvPicPr>
          <p:cNvPr id="2" name="Picture 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14BAF55C-3136-58E4-EF2B-22BEF361E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1" b="30703"/>
          <a:stretch/>
        </p:blipFill>
        <p:spPr>
          <a:xfrm>
            <a:off x="493861" y="639971"/>
            <a:ext cx="2615100" cy="5065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961236F-D4DD-96C4-071F-CC3A8381FA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9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- 02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D76E079-7BD1-E2BA-6FDE-082EE232F9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6919575" y="5595172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EA6593A-E5DA-15A6-6983-D02CA85935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4625" y="283880"/>
            <a:ext cx="1702023" cy="170202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0893AA7-D07D-6D88-8F0C-7F75693B3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7989900" y="-12927"/>
            <a:ext cx="990866" cy="49616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pic>
        <p:nvPicPr>
          <p:cNvPr id="2" name="Picture 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14BAF55C-3136-58E4-EF2B-22BEF361E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1" b="30703"/>
          <a:stretch/>
        </p:blipFill>
        <p:spPr>
          <a:xfrm>
            <a:off x="493861" y="639971"/>
            <a:ext cx="2615100" cy="5065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961236F-D4DD-96C4-071F-CC3A8381FA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9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0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8A0CBF-F1B1-DED7-62B2-72DE59276A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381" y="941389"/>
            <a:ext cx="1357396" cy="37941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96CDF935-B817-535D-F83D-336DACB9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1" y="1709738"/>
            <a:ext cx="6297613" cy="2852737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B1E6398-9EB8-E240-A053-E01529434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61" y="4589464"/>
            <a:ext cx="6297613" cy="921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C788BD-77D3-198C-CB11-6641A167486B}"/>
              </a:ext>
            </a:extLst>
          </p:cNvPr>
          <p:cNvCxnSpPr>
            <a:cxnSpLocks/>
          </p:cNvCxnSpPr>
          <p:nvPr userDrawn="1"/>
        </p:nvCxnSpPr>
        <p:spPr>
          <a:xfrm>
            <a:off x="612392" y="5710416"/>
            <a:ext cx="11579608" cy="0"/>
          </a:xfrm>
          <a:prstGeom prst="line">
            <a:avLst/>
          </a:prstGeom>
          <a:ln w="181229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7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- 03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406D4257-5AE1-CDEB-BA53-D829765B7733}"/>
              </a:ext>
            </a:extLst>
          </p:cNvPr>
          <p:cNvSpPr/>
          <p:nvPr userDrawn="1"/>
        </p:nvSpPr>
        <p:spPr>
          <a:xfrm>
            <a:off x="0" y="0"/>
            <a:ext cx="9779120" cy="6857999"/>
          </a:xfrm>
          <a:custGeom>
            <a:avLst/>
            <a:gdLst>
              <a:gd name="connsiteX0" fmla="*/ 0 w 9779120"/>
              <a:gd name="connsiteY0" fmla="*/ 0 h 6857999"/>
              <a:gd name="connsiteX1" fmla="*/ 9779119 w 9779120"/>
              <a:gd name="connsiteY1" fmla="*/ 0 h 6857999"/>
              <a:gd name="connsiteX2" fmla="*/ 9727491 w 9779120"/>
              <a:gd name="connsiteY2" fmla="*/ 44722 h 6857999"/>
              <a:gd name="connsiteX3" fmla="*/ 8229600 w 9779120"/>
              <a:gd name="connsiteY3" fmla="*/ 3428999 h 6857999"/>
              <a:gd name="connsiteX4" fmla="*/ 9727491 w 9779120"/>
              <a:gd name="connsiteY4" fmla="*/ 6813277 h 6857999"/>
              <a:gd name="connsiteX5" fmla="*/ 9779120 w 9779120"/>
              <a:gd name="connsiteY5" fmla="*/ 6857999 h 6857999"/>
              <a:gd name="connsiteX6" fmla="*/ 0 w 9779120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9120" h="6857999">
                <a:moveTo>
                  <a:pt x="0" y="0"/>
                </a:moveTo>
                <a:lnTo>
                  <a:pt x="9779119" y="0"/>
                </a:lnTo>
                <a:lnTo>
                  <a:pt x="9727491" y="44722"/>
                </a:lnTo>
                <a:cubicBezTo>
                  <a:pt x="8807305" y="881068"/>
                  <a:pt x="8229600" y="2087568"/>
                  <a:pt x="8229600" y="3428999"/>
                </a:cubicBezTo>
                <a:cubicBezTo>
                  <a:pt x="8229600" y="4770430"/>
                  <a:pt x="8807305" y="5976930"/>
                  <a:pt x="9727491" y="6813277"/>
                </a:cubicBezTo>
                <a:lnTo>
                  <a:pt x="977912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E5E1CA6-313A-945B-CC57-EF9A26236E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6919575" y="5595172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B2C31B9-2F2D-5F24-C428-E245E7E438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4625" y="283880"/>
            <a:ext cx="1702023" cy="170202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AE75C4B-50DD-8E3C-D799-3D58E6588E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7989900" y="-12927"/>
            <a:ext cx="990866" cy="496161"/>
          </a:xfrm>
          <a:prstGeom prst="rect">
            <a:avLst/>
          </a:prstGeom>
        </p:spPr>
      </p:pic>
      <p:pic>
        <p:nvPicPr>
          <p:cNvPr id="16" name="Picture 15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8A0CBF-F1B1-DED7-62B2-72DE59276A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0381" y="941389"/>
            <a:ext cx="1357396" cy="37941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96CDF935-B817-535D-F83D-336DACB9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1" y="1709738"/>
            <a:ext cx="6297613" cy="2852737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B1E6398-9EB8-E240-A053-E01529434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61" y="4589464"/>
            <a:ext cx="6297613" cy="921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C788BD-77D3-198C-CB11-6641A167486B}"/>
              </a:ext>
            </a:extLst>
          </p:cNvPr>
          <p:cNvCxnSpPr>
            <a:cxnSpLocks/>
          </p:cNvCxnSpPr>
          <p:nvPr userDrawn="1"/>
        </p:nvCxnSpPr>
        <p:spPr>
          <a:xfrm>
            <a:off x="612392" y="5710416"/>
            <a:ext cx="11579608" cy="0"/>
          </a:xfrm>
          <a:prstGeom prst="line">
            <a:avLst/>
          </a:prstGeom>
          <a:ln w="181229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68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0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A0CA2-F784-8532-3918-83147B8C5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1" y="1709738"/>
            <a:ext cx="6297613" cy="2852737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67947-CE29-F001-E460-C40CB630A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61" y="4589464"/>
            <a:ext cx="6297613" cy="921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E858F1-D8A6-3897-C6EC-293583FB1401}"/>
              </a:ext>
            </a:extLst>
          </p:cNvPr>
          <p:cNvGrpSpPr/>
          <p:nvPr userDrawn="1"/>
        </p:nvGrpSpPr>
        <p:grpSpPr>
          <a:xfrm>
            <a:off x="950381" y="941389"/>
            <a:ext cx="1357396" cy="379411"/>
            <a:chOff x="831850" y="696162"/>
            <a:chExt cx="1754664" cy="490453"/>
          </a:xfrm>
        </p:grpSpPr>
        <p:pic>
          <p:nvPicPr>
            <p:cNvPr id="13" name="Picture 12" descr="A picture containing text, sign, clipart&#10;&#10;Description automatically generated">
              <a:extLst>
                <a:ext uri="{FF2B5EF4-FFF2-40B4-BE49-F238E27FC236}">
                  <a16:creationId xmlns:a16="http://schemas.microsoft.com/office/drawing/2014/main" id="{59C64D83-AA45-A28E-F271-8289009231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31850" y="696162"/>
              <a:ext cx="1754664" cy="490453"/>
            </a:xfrm>
            <a:prstGeom prst="rect">
              <a:avLst/>
            </a:prstGeom>
          </p:spPr>
        </p:pic>
        <p:pic>
          <p:nvPicPr>
            <p:cNvPr id="14" name="Picture 13" descr="A picture containing text, sign, clipart&#10;&#10;Description automatically generated">
              <a:extLst>
                <a:ext uri="{FF2B5EF4-FFF2-40B4-BE49-F238E27FC236}">
                  <a16:creationId xmlns:a16="http://schemas.microsoft.com/office/drawing/2014/main" id="{FB9C8C56-A689-C0D8-B422-AF2B609560D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b="25214"/>
            <a:stretch/>
          </p:blipFill>
          <p:spPr>
            <a:xfrm>
              <a:off x="831850" y="696162"/>
              <a:ext cx="1754664" cy="366791"/>
            </a:xfrm>
            <a:prstGeom prst="rect">
              <a:avLst/>
            </a:prstGeom>
          </p:spPr>
        </p:pic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11DA1F-5F7B-EFF2-CB36-FA71807A4A5E}"/>
              </a:ext>
            </a:extLst>
          </p:cNvPr>
          <p:cNvCxnSpPr>
            <a:cxnSpLocks/>
          </p:cNvCxnSpPr>
          <p:nvPr userDrawn="1"/>
        </p:nvCxnSpPr>
        <p:spPr>
          <a:xfrm>
            <a:off x="612392" y="5710416"/>
            <a:ext cx="11579608" cy="0"/>
          </a:xfrm>
          <a:prstGeom prst="line">
            <a:avLst/>
          </a:prstGeom>
          <a:ln w="181229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5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91528-77BC-2E8C-5E5A-8A839DC35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27EA6-97E2-837E-482C-1EC81A984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A4473554-4F1A-66E9-7192-C2532CFC9ED3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619875" y="381167"/>
            <a:ext cx="1172130" cy="3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2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6" r:id="rId3"/>
    <p:sldLayoutId id="2147483673" r:id="rId4"/>
    <p:sldLayoutId id="2147483674" r:id="rId5"/>
    <p:sldLayoutId id="2147483677" r:id="rId6"/>
    <p:sldLayoutId id="2147483667" r:id="rId7"/>
    <p:sldLayoutId id="2147483679" r:id="rId8"/>
    <p:sldLayoutId id="2147483670" r:id="rId9"/>
    <p:sldLayoutId id="2147483668" r:id="rId10"/>
    <p:sldLayoutId id="2147483678" r:id="rId11"/>
    <p:sldLayoutId id="2147483661" r:id="rId12"/>
    <p:sldLayoutId id="2147483669" r:id="rId13"/>
    <p:sldLayoutId id="2147483664" r:id="rId14"/>
    <p:sldLayoutId id="2147483665" r:id="rId15"/>
    <p:sldLayoutId id="2147483650" r:id="rId16"/>
    <p:sldLayoutId id="2147483652" r:id="rId17"/>
    <p:sldLayoutId id="2147483653" r:id="rId18"/>
    <p:sldLayoutId id="2147483662" r:id="rId19"/>
    <p:sldLayoutId id="2147483663" r:id="rId20"/>
    <p:sldLayoutId id="2147483654" r:id="rId21"/>
    <p:sldLayoutId id="2147483655" r:id="rId22"/>
    <p:sldLayoutId id="214748365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5400" kern="1200" spc="-100" baseline="0" smtClean="0">
          <a:solidFill>
            <a:schemeClr val="accent1"/>
          </a:solidFill>
          <a:latin typeface="Bebas Neue" panose="020B0606020202050201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B09B1-3B45-EF62-1872-F844C8699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2954215"/>
            <a:ext cx="7376564" cy="2621677"/>
          </a:xfrm>
        </p:spPr>
        <p:txBody>
          <a:bodyPr/>
          <a:lstStyle/>
          <a:p>
            <a:r>
              <a:rPr lang="en-US" sz="4400" dirty="0">
                <a:latin typeface="+mj-lt"/>
              </a:rPr>
              <a:t>CalHOPE Support Program</a:t>
            </a: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Supervisors’ Meeting </a:t>
            </a: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February 22, 2024     </a:t>
            </a: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     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17BFAF61-FC8C-0BF3-B78D-B78678F39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807" y="2697103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08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19759-A24D-CBB0-8EED-446997F38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0" y="1569027"/>
            <a:ext cx="9642361" cy="483509"/>
          </a:xfrm>
        </p:spPr>
        <p:txBody>
          <a:bodyPr/>
          <a:lstStyle/>
          <a:p>
            <a:r>
              <a:rPr lang="en-US" sz="4000" u="sng" dirty="0">
                <a:latin typeface="+mj-lt"/>
              </a:rPr>
              <a:t>Device Survey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8028F-2167-5D11-B93E-1E898365FA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861" y="2120630"/>
            <a:ext cx="10499721" cy="425098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600" b="0" dirty="0">
                <a:latin typeface="+mn-lt"/>
              </a:rPr>
              <a:t>I need CAMHPRO, FACTR, HEC, NAMI-CA, SHIELDS, and Vision y Compromiso to complete the survey.</a:t>
            </a:r>
          </a:p>
          <a:p>
            <a:pPr>
              <a:lnSpc>
                <a:spcPct val="120000"/>
              </a:lnSpc>
            </a:pPr>
            <a:r>
              <a:rPr lang="en-US" sz="2600" b="0" dirty="0">
                <a:latin typeface="+mn-lt"/>
              </a:rPr>
              <a:t>The Dept. of Health Care Services is requiring us to survey the agencies to collect information on the devices and other state grants received. </a:t>
            </a:r>
          </a:p>
          <a:p>
            <a:pPr>
              <a:lnSpc>
                <a:spcPct val="120000"/>
              </a:lnSpc>
            </a:pPr>
            <a:r>
              <a:rPr lang="en-US" sz="2600" b="0" dirty="0">
                <a:latin typeface="+mn-lt"/>
              </a:rPr>
              <a:t>We also need to determine if any agency needs to return devices.</a:t>
            </a:r>
          </a:p>
          <a:p>
            <a:pPr>
              <a:lnSpc>
                <a:spcPct val="120000"/>
              </a:lnSpc>
            </a:pPr>
            <a:r>
              <a:rPr lang="en-US" sz="4000" b="0" u="sng" dirty="0">
                <a:latin typeface="+mj-lt"/>
              </a:rPr>
              <a:t>Powerbi Reports</a:t>
            </a:r>
            <a:r>
              <a:rPr lang="en-US" sz="4000" b="0" dirty="0">
                <a:latin typeface="+mj-lt"/>
              </a:rPr>
              <a:t>—You can now search by county!</a:t>
            </a:r>
          </a:p>
        </p:txBody>
      </p:sp>
    </p:spTree>
    <p:extLst>
      <p:ext uri="{BB962C8B-B14F-4D97-AF65-F5344CB8AC3E}">
        <p14:creationId xmlns:p14="http://schemas.microsoft.com/office/powerpoint/2010/main" val="3533625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19759-A24D-CBB0-8EED-446997F38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0" y="1400783"/>
            <a:ext cx="8213721" cy="1079769"/>
          </a:xfrm>
        </p:spPr>
        <p:txBody>
          <a:bodyPr/>
          <a:lstStyle/>
          <a:p>
            <a:r>
              <a:rPr lang="en-US" sz="4000" u="sng" dirty="0">
                <a:latin typeface="+mj-lt"/>
              </a:rPr>
              <a:t>Expenditure Tracker and Invoices</a:t>
            </a:r>
            <a:br>
              <a:rPr lang="en-US" sz="3200" u="sng" dirty="0">
                <a:latin typeface="+mj-lt"/>
              </a:rPr>
            </a:br>
            <a:endParaRPr lang="en-US" sz="3200" u="sng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8028F-2167-5D11-B93E-1E898365FA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861" y="2208179"/>
            <a:ext cx="10965322" cy="439212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+mn-lt"/>
              </a:rPr>
              <a:t>I have sent each agency their Expenditure Tracker through December, 2023. Please use it to plan out your remaining invoices.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+mn-lt"/>
              </a:rPr>
              <a:t>Compare it to your Wrap-up Plan to make sure you have enough funds for staff for Feb-April.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+mn-lt"/>
              </a:rPr>
              <a:t>Your final invoice must be equal to the amount remaining in your contract, or below that amount. If it is above it, we can’t pay 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+mn-lt"/>
              </a:rPr>
              <a:t>Use the new Jan-April invoice on repository site. To date, we have received 12 January invoices!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0" dirty="0">
              <a:latin typeface="+mn-lt"/>
            </a:endParaRPr>
          </a:p>
          <a:p>
            <a:endParaRPr lang="en-US" sz="3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7825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19759-A24D-CBB0-8EED-446997F38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0" y="1400783"/>
            <a:ext cx="8213721" cy="1079769"/>
          </a:xfrm>
        </p:spPr>
        <p:txBody>
          <a:bodyPr/>
          <a:lstStyle/>
          <a:p>
            <a:r>
              <a:rPr lang="en-US" sz="4400" u="sng" dirty="0">
                <a:latin typeface="+mj-lt"/>
              </a:rPr>
              <a:t>Program’s End Reporting </a:t>
            </a:r>
            <a:br>
              <a:rPr lang="en-US" sz="3200" u="sng" dirty="0">
                <a:latin typeface="+mj-lt"/>
              </a:rPr>
            </a:br>
            <a:endParaRPr lang="en-US" sz="3200" u="sng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8028F-2167-5D11-B93E-1E898365FA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861" y="2208179"/>
            <a:ext cx="10499721" cy="439212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+mn-lt"/>
              </a:rPr>
              <a:t>Your contract requires you to document the time and place of each training session, the content of the session, the number of participants and their titles.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+mn-lt"/>
              </a:rPr>
              <a:t>Your final invoice will not be approved until device survey and training inventory is completed.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+mn-lt"/>
              </a:rPr>
              <a:t>Several agencies have asked if they can provide CalHOPE highlights for our final report.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+mn-lt"/>
              </a:rPr>
              <a:t>I would love to receive your highlights, maybe one or two photos, compelling stories of hope, and big events.  </a:t>
            </a:r>
          </a:p>
          <a:p>
            <a:endParaRPr lang="en-US" sz="3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3446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606B8-8C21-1DA5-678E-EE867AF39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F5EA-4321-936E-2C02-2B21DF7A7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409" y="1352145"/>
            <a:ext cx="8213721" cy="1079769"/>
          </a:xfrm>
        </p:spPr>
        <p:txBody>
          <a:bodyPr/>
          <a:lstStyle/>
          <a:p>
            <a:r>
              <a:rPr lang="en-US" sz="4400" u="sng" dirty="0">
                <a:latin typeface="+mj-lt"/>
              </a:rPr>
              <a:t>Need Peer Counselors? </a:t>
            </a:r>
            <a:br>
              <a:rPr lang="en-US" sz="3200" u="sng" dirty="0">
                <a:latin typeface="+mj-lt"/>
              </a:rPr>
            </a:br>
            <a:endParaRPr lang="en-US" sz="3200" u="sng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E09CD-CB1D-E1A6-80F3-782FF8943C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861" y="2431913"/>
            <a:ext cx="10499721" cy="4168391"/>
          </a:xfrm>
        </p:spPr>
        <p:txBody>
          <a:bodyPr>
            <a:normAutofit/>
          </a:bodyPr>
          <a:lstStyle/>
          <a:p>
            <a:r>
              <a:rPr lang="en-US" sz="3200" b="0" dirty="0">
                <a:latin typeface="+mn-lt"/>
              </a:rPr>
              <a:t>Some agencies are having to lay off staff. Some agencies are beginning new grants.</a:t>
            </a:r>
          </a:p>
          <a:p>
            <a:r>
              <a:rPr lang="en-US" sz="3200" b="0" dirty="0">
                <a:latin typeface="+mn-lt"/>
              </a:rPr>
              <a:t>How can we facilitate matching up job announcements with Support Specialists? </a:t>
            </a:r>
          </a:p>
        </p:txBody>
      </p:sp>
    </p:spTree>
    <p:extLst>
      <p:ext uri="{BB962C8B-B14F-4D97-AF65-F5344CB8AC3E}">
        <p14:creationId xmlns:p14="http://schemas.microsoft.com/office/powerpoint/2010/main" val="2721877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76EB4-AABA-7FB1-1228-06A094330E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0918" y="5471974"/>
            <a:ext cx="3678648" cy="363538"/>
          </a:xfrm>
        </p:spPr>
        <p:txBody>
          <a:bodyPr/>
          <a:lstStyle/>
          <a:p>
            <a:r>
              <a:rPr lang="en-US">
                <a:solidFill>
                  <a:srgbClr val="0F6775"/>
                </a:solidFill>
                <a:latin typeface="+mn-lt"/>
              </a:rPr>
              <a:t>https://www.calmhsa.org/CalHOPE/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89F9D7-FAE7-12A5-39A9-DAFADB4CAA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310" y="1799618"/>
            <a:ext cx="4161256" cy="3525576"/>
          </a:xfrm>
        </p:spPr>
        <p:txBody>
          <a:bodyPr>
            <a:normAutofit/>
          </a:bodyPr>
          <a:lstStyle/>
          <a:p>
            <a:r>
              <a:rPr lang="en-US" sz="3600" u="sng" dirty="0">
                <a:solidFill>
                  <a:srgbClr val="0F6775"/>
                </a:solidFill>
                <a:latin typeface="+mn-lt"/>
              </a:rPr>
              <a:t>Next Meeting Will be Office Hours:</a:t>
            </a:r>
          </a:p>
          <a:p>
            <a:r>
              <a:rPr lang="en-US" sz="2800" dirty="0">
                <a:solidFill>
                  <a:srgbClr val="0F6775"/>
                </a:solidFill>
                <a:latin typeface="+mn-lt"/>
              </a:rPr>
              <a:t>Thursday, March 7th, </a:t>
            </a:r>
          </a:p>
          <a:p>
            <a:r>
              <a:rPr lang="en-US" sz="2800" dirty="0">
                <a:solidFill>
                  <a:srgbClr val="0F6775"/>
                </a:solidFill>
                <a:latin typeface="+mn-lt"/>
              </a:rPr>
              <a:t>11-11:30 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C95E0F-32BA-1DC9-B5D4-36C61BED25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0918" y="6022766"/>
            <a:ext cx="3678648" cy="274320"/>
          </a:xfrm>
        </p:spPr>
        <p:txBody>
          <a:bodyPr/>
          <a:lstStyle/>
          <a:p>
            <a:r>
              <a:rPr lang="en-US" dirty="0">
                <a:solidFill>
                  <a:srgbClr val="0F6775"/>
                </a:solidFill>
                <a:latin typeface="+mn-lt"/>
              </a:rPr>
              <a:t>Jasi.Milton@calmhsa.org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6E2754E3-4343-0C35-117E-75CF29ED5B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28310" y="5516583"/>
            <a:ext cx="274320" cy="274320"/>
          </a:xfrm>
        </p:spPr>
      </p:pic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439F5F7E-F601-9DA1-F872-79EBCDE2DD4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8AF1AA5E-ED21-0EDA-266A-4C7A2D213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2284" y="1889051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72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lMHSA 1">
      <a:dk1>
        <a:srgbClr val="000000"/>
      </a:dk1>
      <a:lt1>
        <a:srgbClr val="FFFFFF"/>
      </a:lt1>
      <a:dk2>
        <a:srgbClr val="0C5B66"/>
      </a:dk2>
      <a:lt2>
        <a:srgbClr val="E7E6E6"/>
      </a:lt2>
      <a:accent1>
        <a:srgbClr val="006472"/>
      </a:accent1>
      <a:accent2>
        <a:srgbClr val="016E76"/>
      </a:accent2>
      <a:accent3>
        <a:srgbClr val="5A9F90"/>
      </a:accent3>
      <a:accent4>
        <a:srgbClr val="8DB84A"/>
      </a:accent4>
      <a:accent5>
        <a:srgbClr val="BADC87"/>
      </a:accent5>
      <a:accent6>
        <a:srgbClr val="4DB9B1"/>
      </a:accent6>
      <a:hlink>
        <a:srgbClr val="8DB949"/>
      </a:hlink>
      <a:folHlink>
        <a:srgbClr val="92740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bdde9dca-b655-4c82-9756-0719d4cc3ad5">
      <Terms xmlns="http://schemas.microsoft.com/office/infopath/2007/PartnerControls"/>
    </lcf76f155ced4ddcb4097134ff3c332f>
    <County xmlns="bdde9dca-b655-4c82-9756-0719d4cc3ad5" xsi:nil="true"/>
    <_ip_UnifiedCompliancePolicyProperties xmlns="http://schemas.microsoft.com/sharepoint/v3" xsi:nil="true"/>
    <TaxCatchAll xmlns="08b51a6c-15c5-468c-9d03-3812a6e79002" xsi:nil="true"/>
    <SharedWithUsers xmlns="08b51a6c-15c5-468c-9d03-3812a6e79002">
      <UserInfo>
        <DisplayName>Taylor Intermill</DisplayName>
        <AccountId>2408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27A0DE307DC44C9C6D49C199E56D43" ma:contentTypeVersion="21" ma:contentTypeDescription="Create a new document." ma:contentTypeScope="" ma:versionID="79e3be6755d29143bdc8742c99166ce9">
  <xsd:schema xmlns:xsd="http://www.w3.org/2001/XMLSchema" xmlns:xs="http://www.w3.org/2001/XMLSchema" xmlns:p="http://schemas.microsoft.com/office/2006/metadata/properties" xmlns:ns1="http://schemas.microsoft.com/sharepoint/v3" xmlns:ns2="bdde9dca-b655-4c82-9756-0719d4cc3ad5" xmlns:ns3="08b51a6c-15c5-468c-9d03-3812a6e79002" targetNamespace="http://schemas.microsoft.com/office/2006/metadata/properties" ma:root="true" ma:fieldsID="e63ce96c39a25f097812a9409f7997bd" ns1:_="" ns2:_="" ns3:_="">
    <xsd:import namespace="http://schemas.microsoft.com/sharepoint/v3"/>
    <xsd:import namespace="bdde9dca-b655-4c82-9756-0719d4cc3ad5"/>
    <xsd:import namespace="08b51a6c-15c5-468c-9d03-3812a6e79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County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de9dca-b655-4c82-9756-0719d4cc3a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a1b1a5a-f0f9-49c0-b9db-6a9c78dda7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unty" ma:index="24" nillable="true" ma:displayName="County" ma:description="Where PIPs are from" ma:format="Dropdown" ma:internalName="County">
      <xsd:simpleType>
        <xsd:restriction base="dms:Text">
          <xsd:maxLength value="255"/>
        </xsd:restriction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51a6c-15c5-468c-9d03-3812a6e79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44764a0-56e0-4cd0-8eca-b34752208dec}" ma:internalName="TaxCatchAll" ma:showField="CatchAllData" ma:web="08b51a6c-15c5-468c-9d03-3812a6e79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2CC25C-9CF1-48BE-97F9-31F0A857DC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4B5847-416E-4E14-8AE3-9D600C56A732}">
  <ds:schemaRefs>
    <ds:schemaRef ds:uri="08b51a6c-15c5-468c-9d03-3812a6e79002"/>
    <ds:schemaRef ds:uri="0d3af850-0b13-4baf-a174-42fc113cc3dc"/>
    <ds:schemaRef ds:uri="bdde9dca-b655-4c82-9756-0719d4cc3ad5"/>
    <ds:schemaRef ds:uri="e72316aa-6b3f-4c25-bd78-ac2235cf770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1ECB7B9-8172-4F7E-ACA4-581F333D24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dde9dca-b655-4c82-9756-0719d4cc3ad5"/>
    <ds:schemaRef ds:uri="08b51a6c-15c5-468c-9d03-3812a6e79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30722</TotalTime>
  <Words>334</Words>
  <Application>Microsoft Office PowerPoint</Application>
  <PresentationFormat>Widescreen</PresentationFormat>
  <Paragraphs>26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Bebas Neue</vt:lpstr>
      <vt:lpstr>Calibri</vt:lpstr>
      <vt:lpstr>Poppins</vt:lpstr>
      <vt:lpstr>Office Theme</vt:lpstr>
      <vt:lpstr>CalHOPE Support Program Supervisors’ Meeting  February 22, 2024           </vt:lpstr>
      <vt:lpstr>Device Survey</vt:lpstr>
      <vt:lpstr>Expenditure Tracker and Invoices </vt:lpstr>
      <vt:lpstr>Program’s End Reporting  </vt:lpstr>
      <vt:lpstr>Need Peer Counselors?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Aryonna Rivera</dc:creator>
  <cp:lastModifiedBy>Kim Flores</cp:lastModifiedBy>
  <cp:revision>9</cp:revision>
  <dcterms:created xsi:type="dcterms:W3CDTF">2023-01-16T14:40:28Z</dcterms:created>
  <dcterms:modified xsi:type="dcterms:W3CDTF">2024-02-24T00:38:22Z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0x0101004627A0DE307DC44C9C6D49C199E56D43</vt:lpwstr>
  </property>
  <property fmtid="{D5CDD505-2E9C-101B-9397-08002B2CF9AE}" pid="3" name="MediaServiceImageTags">
    <vt:lpwstr/>
  </property>
</Properties>
</file>