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4" r:id="rId5"/>
    <p:sldId id="319" r:id="rId6"/>
    <p:sldId id="325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9"/>
            <p14:sldId id="325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48"/>
  </p:normalViewPr>
  <p:slideViewPr>
    <p:cSldViewPr snapToGrid="0">
      <p:cViewPr varScale="1">
        <p:scale>
          <a:sx n="117" d="100"/>
          <a:sy n="11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ccountspayable@calmhsa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2024-25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October 24, 2024 </a:t>
            </a:r>
            <a:br>
              <a:rPr lang="en-US" sz="4400" dirty="0">
                <a:latin typeface="+mj-lt"/>
              </a:rPr>
            </a:br>
            <a:r>
              <a:rPr lang="en-US" sz="4400" dirty="0" err="1">
                <a:latin typeface="+mj-lt"/>
              </a:rPr>
              <a:t>BrightLife</a:t>
            </a:r>
            <a:r>
              <a:rPr lang="en-US" sz="4400" dirty="0">
                <a:latin typeface="+mj-lt"/>
              </a:rPr>
              <a:t> Kids Training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2024-25 CHSP Workplan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latin typeface="+mn-lt"/>
              </a:rPr>
              <a:t>We have not received workplans </a:t>
            </a:r>
            <a:r>
              <a:rPr lang="en-US" sz="2600" b="0">
                <a:latin typeface="+mn-lt"/>
              </a:rPr>
              <a:t>from CHAA</a:t>
            </a:r>
            <a:r>
              <a:rPr lang="en-US" sz="2600" b="0" dirty="0">
                <a:latin typeface="+mn-lt"/>
              </a:rPr>
              <a:t>, HEC, Happier Life Project, and USC Tele-Behavioral Health.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latin typeface="+mn-lt"/>
              </a:rPr>
              <a:t>After completing all the first deliverables, submit your invoice (on the repository site) and send it to me and </a:t>
            </a:r>
            <a:r>
              <a:rPr lang="en-US" sz="2600" b="0" dirty="0">
                <a:latin typeface="+mn-lt"/>
                <a:hlinkClick r:id="rId2"/>
              </a:rPr>
              <a:t>accountspayable@calmhsa.org</a:t>
            </a:r>
            <a:r>
              <a:rPr lang="en-US" sz="2600" b="0" dirty="0">
                <a:latin typeface="+mn-lt"/>
              </a:rPr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latin typeface="+mn-lt"/>
              </a:rPr>
              <a:t>Please put your contract name/number (listed top right) on the invoice.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latin typeface="+mn-lt"/>
              </a:rPr>
              <a:t>The AI amendments have been routed for signature.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CAF0-4942-D0CB-1C5F-400377BFB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B80D-E716-12CB-CA88-F9DA1CB8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 err="1">
                <a:latin typeface="+mj-lt"/>
              </a:rPr>
              <a:t>BrightLife</a:t>
            </a:r>
            <a:r>
              <a:rPr lang="en-US" sz="4000" u="sng" dirty="0">
                <a:latin typeface="+mj-lt"/>
              </a:rPr>
              <a:t> Kids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C725-8EAC-9861-3204-FC2A3057B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Welcome: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Noa </a:t>
            </a:r>
            <a:r>
              <a:rPr lang="en-US" sz="3200" b="0" dirty="0" err="1">
                <a:latin typeface="+mn-lt"/>
              </a:rPr>
              <a:t>Oldak-Moradian</a:t>
            </a:r>
            <a:r>
              <a:rPr lang="en-US" sz="3200" b="0" dirty="0">
                <a:latin typeface="+mn-lt"/>
              </a:rPr>
              <a:t>, Senior Manager, Community Engagement with Brightline.</a:t>
            </a:r>
            <a:r>
              <a:rPr lang="en-US" sz="2600" b="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898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Thursday, October 31st, 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11am-Noon/Soluna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bdde9dca-b655-4c82-9756-0719d4cc3ad5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8b51a6c-15c5-468c-9d03-3812a6e79002"/>
  </ds:schemaRefs>
</ds:datastoreItem>
</file>

<file path=customXml/itemProps3.xml><?xml version="1.0" encoding="utf-8"?>
<ds:datastoreItem xmlns:ds="http://schemas.openxmlformats.org/officeDocument/2006/customXml" ds:itemID="{C1ECB7B9-8172-4F7E-ACA4-581F333D2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48222</TotalTime>
  <Words>136</Words>
  <Application>Microsoft Office PowerPoint</Application>
  <PresentationFormat>Widescreen</PresentationFormat>
  <Paragraphs>16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CalHOPE Support Program 2024-25  October 24, 2024  BrightLife Kids Training          </vt:lpstr>
      <vt:lpstr>2024-25 CHSP Workplan</vt:lpstr>
      <vt:lpstr>BrightLife Kids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18</cp:revision>
  <dcterms:created xsi:type="dcterms:W3CDTF">2023-01-16T14:40:28Z</dcterms:created>
  <dcterms:modified xsi:type="dcterms:W3CDTF">2024-10-29T16:31:40Z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