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84" r:id="rId5"/>
    <p:sldId id="319" r:id="rId6"/>
    <p:sldId id="327" r:id="rId7"/>
    <p:sldId id="325" r:id="rId8"/>
    <p:sldId id="326" r:id="rId9"/>
    <p:sldId id="328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319"/>
            <p14:sldId id="327"/>
            <p14:sldId id="325"/>
            <p14:sldId id="326"/>
            <p14:sldId id="328"/>
            <p14:sldId id="305"/>
          </p14:sldIdLst>
        </p14:section>
        <p14:section name="Untitled Section" id="{5E15BCDC-23F7-4278-A6FF-DBBC366BAE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4A"/>
    <a:srgbClr val="0F6775"/>
    <a:srgbClr val="438F89"/>
    <a:srgbClr val="0A7178"/>
    <a:srgbClr val="072E34"/>
    <a:srgbClr val="FF6E00"/>
    <a:srgbClr val="FF8501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9"/>
    <p:restoredTop sz="94711"/>
  </p:normalViewPr>
  <p:slideViewPr>
    <p:cSldViewPr snapToGrid="0">
      <p:cViewPr varScale="1">
        <p:scale>
          <a:sx n="103" d="100"/>
          <a:sy n="103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Flores" userId="f47b9d36-235b-4461-9a4e-54cfc36aac71" providerId="ADAL" clId="{367AC92C-42EF-4A43-B809-B3AF6B29AC8E}"/>
    <pc:docChg chg="custSel addSld modSld modSection">
      <pc:chgData name="Kim Flores" userId="f47b9d36-235b-4461-9a4e-54cfc36aac71" providerId="ADAL" clId="{367AC92C-42EF-4A43-B809-B3AF6B29AC8E}" dt="2025-01-02T17:45:18.529" v="2394" actId="20577"/>
      <pc:docMkLst>
        <pc:docMk/>
      </pc:docMkLst>
      <pc:sldChg chg="modSp mod">
        <pc:chgData name="Kim Flores" userId="f47b9d36-235b-4461-9a4e-54cfc36aac71" providerId="ADAL" clId="{367AC92C-42EF-4A43-B809-B3AF6B29AC8E}" dt="2025-01-02T17:45:18.529" v="2394" actId="20577"/>
        <pc:sldMkLst>
          <pc:docMk/>
          <pc:sldMk cId="1996008874" sldId="284"/>
        </pc:sldMkLst>
        <pc:spChg chg="mod">
          <ac:chgData name="Kim Flores" userId="f47b9d36-235b-4461-9a4e-54cfc36aac71" providerId="ADAL" clId="{367AC92C-42EF-4A43-B809-B3AF6B29AC8E}" dt="2025-01-02T17:45:18.529" v="2394" actId="20577"/>
          <ac:spMkLst>
            <pc:docMk/>
            <pc:sldMk cId="1996008874" sldId="284"/>
            <ac:spMk id="2" creationId="{100B09B1-3B45-EF62-1872-F844C8699402}"/>
          </ac:spMkLst>
        </pc:spChg>
      </pc:sldChg>
      <pc:sldChg chg="modSp mod">
        <pc:chgData name="Kim Flores" userId="f47b9d36-235b-4461-9a4e-54cfc36aac71" providerId="ADAL" clId="{367AC92C-42EF-4A43-B809-B3AF6B29AC8E}" dt="2024-12-27T18:05:52.436" v="1538" actId="20577"/>
        <pc:sldMkLst>
          <pc:docMk/>
          <pc:sldMk cId="1359172289" sldId="305"/>
        </pc:sldMkLst>
        <pc:spChg chg="mod">
          <ac:chgData name="Kim Flores" userId="f47b9d36-235b-4461-9a4e-54cfc36aac71" providerId="ADAL" clId="{367AC92C-42EF-4A43-B809-B3AF6B29AC8E}" dt="2024-12-27T18:05:52.436" v="1538" actId="20577"/>
          <ac:spMkLst>
            <pc:docMk/>
            <pc:sldMk cId="1359172289" sldId="305"/>
            <ac:spMk id="4" creationId="{7489F9D7-FAE7-12A5-39A9-DAFADB4CAA3D}"/>
          </ac:spMkLst>
        </pc:spChg>
      </pc:sldChg>
      <pc:sldChg chg="modSp mod">
        <pc:chgData name="Kim Flores" userId="f47b9d36-235b-4461-9a4e-54cfc36aac71" providerId="ADAL" clId="{367AC92C-42EF-4A43-B809-B3AF6B29AC8E}" dt="2024-12-27T17:56:34.285" v="1331" actId="20577"/>
        <pc:sldMkLst>
          <pc:docMk/>
          <pc:sldMk cId="3533625395" sldId="319"/>
        </pc:sldMkLst>
        <pc:spChg chg="mod">
          <ac:chgData name="Kim Flores" userId="f47b9d36-235b-4461-9a4e-54cfc36aac71" providerId="ADAL" clId="{367AC92C-42EF-4A43-B809-B3AF6B29AC8E}" dt="2024-12-27T17:14:37.682" v="103" actId="20577"/>
          <ac:spMkLst>
            <pc:docMk/>
            <pc:sldMk cId="3533625395" sldId="319"/>
            <ac:spMk id="2" creationId="{96A19759-A24D-CBB0-8EED-446997F38F2D}"/>
          </ac:spMkLst>
        </pc:spChg>
        <pc:spChg chg="mod">
          <ac:chgData name="Kim Flores" userId="f47b9d36-235b-4461-9a4e-54cfc36aac71" providerId="ADAL" clId="{367AC92C-42EF-4A43-B809-B3AF6B29AC8E}" dt="2024-12-27T17:56:34.285" v="1331" actId="20577"/>
          <ac:spMkLst>
            <pc:docMk/>
            <pc:sldMk cId="3533625395" sldId="319"/>
            <ac:spMk id="3" creationId="{50B8028F-2167-5D11-B93E-1E898365FA3F}"/>
          </ac:spMkLst>
        </pc:spChg>
      </pc:sldChg>
      <pc:sldChg chg="modSp mod">
        <pc:chgData name="Kim Flores" userId="f47b9d36-235b-4461-9a4e-54cfc36aac71" providerId="ADAL" clId="{367AC92C-42EF-4A43-B809-B3AF6B29AC8E}" dt="2024-12-27T17:39:36.611" v="802" actId="20577"/>
        <pc:sldMkLst>
          <pc:docMk/>
          <pc:sldMk cId="1128982315" sldId="325"/>
        </pc:sldMkLst>
        <pc:spChg chg="mod">
          <ac:chgData name="Kim Flores" userId="f47b9d36-235b-4461-9a4e-54cfc36aac71" providerId="ADAL" clId="{367AC92C-42EF-4A43-B809-B3AF6B29AC8E}" dt="2024-12-27T17:38:04.321" v="481" actId="20577"/>
          <ac:spMkLst>
            <pc:docMk/>
            <pc:sldMk cId="1128982315" sldId="325"/>
            <ac:spMk id="2" creationId="{723BB80D-E716-12CB-CA88-F9DA1CB8B081}"/>
          </ac:spMkLst>
        </pc:spChg>
        <pc:spChg chg="mod">
          <ac:chgData name="Kim Flores" userId="f47b9d36-235b-4461-9a4e-54cfc36aac71" providerId="ADAL" clId="{367AC92C-42EF-4A43-B809-B3AF6B29AC8E}" dt="2024-12-27T17:39:36.611" v="802" actId="20577"/>
          <ac:spMkLst>
            <pc:docMk/>
            <pc:sldMk cId="1128982315" sldId="325"/>
            <ac:spMk id="3" creationId="{411BC725-8EAC-9861-3204-FC2A3057B8A0}"/>
          </ac:spMkLst>
        </pc:spChg>
      </pc:sldChg>
      <pc:sldChg chg="modSp add mod">
        <pc:chgData name="Kim Flores" userId="f47b9d36-235b-4461-9a4e-54cfc36aac71" providerId="ADAL" clId="{367AC92C-42EF-4A43-B809-B3AF6B29AC8E}" dt="2024-12-31T18:00:27.956" v="2295" actId="20577"/>
        <pc:sldMkLst>
          <pc:docMk/>
          <pc:sldMk cId="1162934405" sldId="326"/>
        </pc:sldMkLst>
        <pc:spChg chg="mod">
          <ac:chgData name="Kim Flores" userId="f47b9d36-235b-4461-9a4e-54cfc36aac71" providerId="ADAL" clId="{367AC92C-42EF-4A43-B809-B3AF6B29AC8E}" dt="2024-12-27T17:41:04.339" v="981" actId="20577"/>
          <ac:spMkLst>
            <pc:docMk/>
            <pc:sldMk cId="1162934405" sldId="326"/>
            <ac:spMk id="2" creationId="{4B62AC3E-DE20-59B7-E7DA-038362F7B432}"/>
          </ac:spMkLst>
        </pc:spChg>
        <pc:spChg chg="mod">
          <ac:chgData name="Kim Flores" userId="f47b9d36-235b-4461-9a4e-54cfc36aac71" providerId="ADAL" clId="{367AC92C-42EF-4A43-B809-B3AF6B29AC8E}" dt="2024-12-31T18:00:27.956" v="2295" actId="20577"/>
          <ac:spMkLst>
            <pc:docMk/>
            <pc:sldMk cId="1162934405" sldId="326"/>
            <ac:spMk id="3" creationId="{24D7DE3D-5B58-A9C6-5B0D-207020738963}"/>
          </ac:spMkLst>
        </pc:spChg>
      </pc:sldChg>
      <pc:sldChg chg="modSp add mod">
        <pc:chgData name="Kim Flores" userId="f47b9d36-235b-4461-9a4e-54cfc36aac71" providerId="ADAL" clId="{367AC92C-42EF-4A43-B809-B3AF6B29AC8E}" dt="2025-01-02T17:44:39.242" v="2351" actId="20577"/>
        <pc:sldMkLst>
          <pc:docMk/>
          <pc:sldMk cId="3799665896" sldId="327"/>
        </pc:sldMkLst>
        <pc:spChg chg="mod">
          <ac:chgData name="Kim Flores" userId="f47b9d36-235b-4461-9a4e-54cfc36aac71" providerId="ADAL" clId="{367AC92C-42EF-4A43-B809-B3AF6B29AC8E}" dt="2025-01-02T17:44:39.242" v="2351" actId="20577"/>
          <ac:spMkLst>
            <pc:docMk/>
            <pc:sldMk cId="3799665896" sldId="327"/>
            <ac:spMk id="3" creationId="{D3740AA7-D546-2F22-41B6-0AD143C55D1F}"/>
          </ac:spMkLst>
        </pc:spChg>
      </pc:sldChg>
      <pc:sldChg chg="modSp add mod">
        <pc:chgData name="Kim Flores" userId="f47b9d36-235b-4461-9a4e-54cfc36aac71" providerId="ADAL" clId="{367AC92C-42EF-4A43-B809-B3AF6B29AC8E}" dt="2024-12-31T17:58:32.155" v="2202" actId="20577"/>
        <pc:sldMkLst>
          <pc:docMk/>
          <pc:sldMk cId="1575780634" sldId="328"/>
        </pc:sldMkLst>
        <pc:spChg chg="mod">
          <ac:chgData name="Kim Flores" userId="f47b9d36-235b-4461-9a4e-54cfc36aac71" providerId="ADAL" clId="{367AC92C-42EF-4A43-B809-B3AF6B29AC8E}" dt="2024-12-31T17:52:31.271" v="1670" actId="20577"/>
          <ac:spMkLst>
            <pc:docMk/>
            <pc:sldMk cId="1575780634" sldId="328"/>
            <ac:spMk id="2" creationId="{4592737A-84D3-E7E7-E264-FD8DADFDFD3B}"/>
          </ac:spMkLst>
        </pc:spChg>
        <pc:spChg chg="mod">
          <ac:chgData name="Kim Flores" userId="f47b9d36-235b-4461-9a4e-54cfc36aac71" providerId="ADAL" clId="{367AC92C-42EF-4A43-B809-B3AF6B29AC8E}" dt="2024-12-31T17:58:32.155" v="2202" actId="20577"/>
          <ac:spMkLst>
            <pc:docMk/>
            <pc:sldMk cId="1575780634" sldId="328"/>
            <ac:spMk id="3" creationId="{E4CE71F5-6B84-6306-4171-DF2E2CB8A8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2024-25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January 2, 2025     </a:t>
            </a:r>
            <a:br>
              <a:rPr lang="en-US" sz="4400">
                <a:latin typeface="+mj-lt"/>
              </a:rPr>
            </a:br>
            <a:r>
              <a:rPr lang="en-US" sz="4400">
                <a:latin typeface="+mj-lt"/>
              </a:rPr>
              <a:t>Please note</a:t>
            </a:r>
            <a:r>
              <a:rPr lang="en-US" sz="4400" dirty="0">
                <a:latin typeface="+mj-lt"/>
              </a:rPr>
              <a:t>: Mtg is Recorded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Deliverable #4: Report due January 15th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Contract requires agencies to provide on average, at least one outreach event per week calculated from two weeks after contract completion.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This will be assessed through December 31, 2024, and each agency is required to provide a report showing they met this by January 15, 2025.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36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5AF74-EBD5-C72C-D1A0-0EFF6BE38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ABD6-8AC4-70F8-C482-288A81FAC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Deliverable #4: Report due January 15th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40AA7-D546-2F22-41B6-0AD143C55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Most contracts were signed the last week of Sept or first week of Oct, thus requiring a minimum of 11 or 12 forms.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The </a:t>
            </a:r>
            <a:r>
              <a:rPr lang="en-US" sz="3200" b="0" dirty="0" err="1">
                <a:latin typeface="+mn-lt"/>
              </a:rPr>
              <a:t>powerbi</a:t>
            </a:r>
            <a:r>
              <a:rPr lang="en-US" sz="3200" b="0" dirty="0">
                <a:latin typeface="+mn-lt"/>
              </a:rPr>
              <a:t> report site shows your forms submitted.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Payment for Deliverable 4 will be made based on meeting this requirement.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Email your report to me and Lorena.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66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CCAF0-4942-D0CB-1C5F-400377BFB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B80D-E716-12CB-CA88-F9DA1CB8B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 err="1">
                <a:latin typeface="+mj-lt"/>
              </a:rPr>
              <a:t>Powerbi</a:t>
            </a:r>
            <a:r>
              <a:rPr lang="en-US" sz="4000" u="sng" dirty="0">
                <a:latin typeface="+mj-lt"/>
              </a:rPr>
              <a:t>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BC725-8EAC-9861-3204-FC2A3057B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Most common error, entering form under the wrong agency.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You can submit forms for prior dates/events. Make sure when you submit you select the date the event was held.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If you haven’t already, go onto the site and check your numbers.</a:t>
            </a:r>
            <a:r>
              <a:rPr lang="en-US" sz="2600" b="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898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BBB33-B736-1700-44D9-AC2ACB807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AC3E-DE20-59B7-E7DA-038362F7B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Report Requirement: What to include in the report?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7DE3D-5B58-A9C6-5B0D-207020738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A screenshot of the first page of the </a:t>
            </a:r>
            <a:r>
              <a:rPr lang="en-US" sz="3200" b="0" dirty="0" err="1">
                <a:latin typeface="+mn-lt"/>
              </a:rPr>
              <a:t>Powerbi</a:t>
            </a:r>
            <a:r>
              <a:rPr lang="en-US" sz="3200" b="0" dirty="0">
                <a:latin typeface="+mn-lt"/>
              </a:rPr>
              <a:t> for your agency for dates 10/2/24-12/31/24.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A written summary of the other five pages of the </a:t>
            </a:r>
            <a:r>
              <a:rPr lang="en-US" sz="3200" b="0" dirty="0" err="1">
                <a:latin typeface="+mn-lt"/>
              </a:rPr>
              <a:t>Powerbi</a:t>
            </a:r>
            <a:r>
              <a:rPr lang="en-US" sz="3200" b="0" dirty="0">
                <a:latin typeface="+mn-lt"/>
              </a:rPr>
              <a:t> report; what outreach approaches work best?</a:t>
            </a:r>
            <a:r>
              <a:rPr lang="en-US" sz="2600" b="0" dirty="0">
                <a:latin typeface="+mn-lt"/>
              </a:rPr>
              <a:t>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Please add more detail regarding any large or significant events including testimonials and success stories.</a:t>
            </a:r>
          </a:p>
        </p:txBody>
      </p:sp>
    </p:spTree>
    <p:extLst>
      <p:ext uri="{BB962C8B-B14F-4D97-AF65-F5344CB8AC3E}">
        <p14:creationId xmlns:p14="http://schemas.microsoft.com/office/powerpoint/2010/main" val="116293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7935D-0D87-270F-3B9D-886CDF796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737A-84D3-E7E7-E264-FD8DADFD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21476"/>
            <a:ext cx="11204279" cy="689957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Explaining the Data; Impact of 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E71F5-6B84-6306-4171-DF2E2CB8A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69375"/>
            <a:ext cx="10499721" cy="4102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Are your referrals to the two apps separate from helping folks onto the apps?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Are you surprised that the numbers are so similar between the two apps?</a:t>
            </a:r>
            <a:r>
              <a:rPr lang="en-US" sz="2600" b="0" dirty="0">
                <a:latin typeface="+mn-lt"/>
              </a:rPr>
              <a:t>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CalMHSA will be preparing a final report and will try to assess the impact of your outreach thru a survey.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578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310" y="1799618"/>
            <a:ext cx="4161256" cy="3525576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F6775"/>
                </a:solidFill>
                <a:latin typeface="+mn-lt"/>
              </a:rPr>
              <a:t>Next Meeting: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Thursday, January 9th, 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1-2pm. Soluna presenting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Jasi.Milton@calmhsa.org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  <SharedWithUsers xmlns="08b51a6c-15c5-468c-9d03-3812a6e79002">
      <UserInfo>
        <DisplayName>Taylor Intermill</DisplayName>
        <AccountId>2408</AccountId>
        <AccountType/>
      </UserInfo>
    </SharedWithUsers>
    <Updates xmlns="bdde9dca-b655-4c82-9756-0719d4cc3a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2" ma:contentTypeDescription="Create a new document." ma:contentTypeScope="" ma:versionID="8a8dbbb3a9e257c4855524f9f7ffabd0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63db9b80bb4f588e037a1fb9eeaf5be8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Upda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Updates" ma:index="29" nillable="true" ma:displayName="Updates" ma:format="Dropdown" ma:internalName="Upda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B5847-416E-4E14-8AE3-9D600C56A732}">
  <ds:schemaRefs>
    <ds:schemaRef ds:uri="08b51a6c-15c5-468c-9d03-3812a6e79002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bdde9dca-b655-4c82-9756-0719d4cc3ad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EA73C9-8FAF-464F-AA9C-790027E00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de9dca-b655-4c82-9756-0719d4cc3ad5"/>
    <ds:schemaRef ds:uri="08b51a6c-15c5-468c-9d03-3812a6e79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56904</TotalTime>
  <Words>340</Words>
  <Application>Microsoft Macintosh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Bebas Neue</vt:lpstr>
      <vt:lpstr>Calibri</vt:lpstr>
      <vt:lpstr>Poppins</vt:lpstr>
      <vt:lpstr>Office Theme</vt:lpstr>
      <vt:lpstr>CalHOPE Support Program 2024-25  January 2, 2025      Please note: Mtg is Recorded</vt:lpstr>
      <vt:lpstr>Deliverable #4: Report due January 15th</vt:lpstr>
      <vt:lpstr>Deliverable #4: Report due January 15th</vt:lpstr>
      <vt:lpstr>Powerbi Site</vt:lpstr>
      <vt:lpstr>Report Requirement: What to include in the report?</vt:lpstr>
      <vt:lpstr>Explaining the Data; Impact of Outreach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16</cp:revision>
  <dcterms:created xsi:type="dcterms:W3CDTF">2023-01-16T14:40:28Z</dcterms:created>
  <dcterms:modified xsi:type="dcterms:W3CDTF">2025-01-02T17:45:19Z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