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84" r:id="rId5"/>
    <p:sldId id="329" r:id="rId6"/>
    <p:sldId id="319" r:id="rId7"/>
    <p:sldId id="326" r:id="rId8"/>
    <p:sldId id="328" r:id="rId9"/>
    <p:sldId id="3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923B8-92A5-4A3F-83DE-296D5A9F516E}">
          <p14:sldIdLst>
            <p14:sldId id="284"/>
            <p14:sldId id="329"/>
            <p14:sldId id="319"/>
            <p14:sldId id="326"/>
            <p14:sldId id="328"/>
            <p14:sldId id="305"/>
          </p14:sldIdLst>
        </p14:section>
        <p14:section name="Untitled Section" id="{5E15BCDC-23F7-4278-A6FF-DBBC366BAE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4A"/>
    <a:srgbClr val="0F6775"/>
    <a:srgbClr val="438F89"/>
    <a:srgbClr val="0A7178"/>
    <a:srgbClr val="072E34"/>
    <a:srgbClr val="FF6E00"/>
    <a:srgbClr val="FF8501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3"/>
    <p:restoredTop sz="94711"/>
  </p:normalViewPr>
  <p:slideViewPr>
    <p:cSldViewPr snapToGrid="0">
      <p:cViewPr varScale="1">
        <p:scale>
          <a:sx n="102" d="100"/>
          <a:sy n="102" d="100"/>
        </p:scale>
        <p:origin x="19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Flores" userId="f47b9d36-235b-4461-9a4e-54cfc36aac71" providerId="ADAL" clId="{625283DA-C5A5-3B45-9EAC-21B47B293EC1}"/>
    <pc:docChg chg="addSld delSld modSld modSection">
      <pc:chgData name="Kim Flores" userId="f47b9d36-235b-4461-9a4e-54cfc36aac71" providerId="ADAL" clId="{625283DA-C5A5-3B45-9EAC-21B47B293EC1}" dt="2025-01-09T16:41:10.349" v="501" actId="255"/>
      <pc:docMkLst>
        <pc:docMk/>
      </pc:docMkLst>
      <pc:sldChg chg="modSp mod">
        <pc:chgData name="Kim Flores" userId="f47b9d36-235b-4461-9a4e-54cfc36aac71" providerId="ADAL" clId="{625283DA-C5A5-3B45-9EAC-21B47B293EC1}" dt="2025-01-09T15:01:29.285" v="1" actId="20577"/>
        <pc:sldMkLst>
          <pc:docMk/>
          <pc:sldMk cId="1996008874" sldId="284"/>
        </pc:sldMkLst>
        <pc:spChg chg="mod">
          <ac:chgData name="Kim Flores" userId="f47b9d36-235b-4461-9a4e-54cfc36aac71" providerId="ADAL" clId="{625283DA-C5A5-3B45-9EAC-21B47B293EC1}" dt="2025-01-09T15:01:29.285" v="1" actId="20577"/>
          <ac:spMkLst>
            <pc:docMk/>
            <pc:sldMk cId="1996008874" sldId="284"/>
            <ac:spMk id="2" creationId="{100B09B1-3B45-EF62-1872-F844C8699402}"/>
          </ac:spMkLst>
        </pc:spChg>
      </pc:sldChg>
      <pc:sldChg chg="modSp mod">
        <pc:chgData name="Kim Flores" userId="f47b9d36-235b-4461-9a4e-54cfc36aac71" providerId="ADAL" clId="{625283DA-C5A5-3B45-9EAC-21B47B293EC1}" dt="2025-01-09T16:12:20.185" v="244" actId="20577"/>
        <pc:sldMkLst>
          <pc:docMk/>
          <pc:sldMk cId="1359172289" sldId="305"/>
        </pc:sldMkLst>
        <pc:spChg chg="mod">
          <ac:chgData name="Kim Flores" userId="f47b9d36-235b-4461-9a4e-54cfc36aac71" providerId="ADAL" clId="{625283DA-C5A5-3B45-9EAC-21B47B293EC1}" dt="2025-01-09T16:12:20.185" v="244" actId="20577"/>
          <ac:spMkLst>
            <pc:docMk/>
            <pc:sldMk cId="1359172289" sldId="305"/>
            <ac:spMk id="4" creationId="{7489F9D7-FAE7-12A5-39A9-DAFADB4CAA3D}"/>
          </ac:spMkLst>
        </pc:spChg>
      </pc:sldChg>
      <pc:sldChg chg="del">
        <pc:chgData name="Kim Flores" userId="f47b9d36-235b-4461-9a4e-54cfc36aac71" providerId="ADAL" clId="{625283DA-C5A5-3B45-9EAC-21B47B293EC1}" dt="2025-01-09T15:12:54.425" v="3" actId="2696"/>
        <pc:sldMkLst>
          <pc:docMk/>
          <pc:sldMk cId="1128982315" sldId="325"/>
        </pc:sldMkLst>
      </pc:sldChg>
      <pc:sldChg chg="del">
        <pc:chgData name="Kim Flores" userId="f47b9d36-235b-4461-9a4e-54cfc36aac71" providerId="ADAL" clId="{625283DA-C5A5-3B45-9EAC-21B47B293EC1}" dt="2025-01-09T15:12:46.872" v="2" actId="2696"/>
        <pc:sldMkLst>
          <pc:docMk/>
          <pc:sldMk cId="3799665896" sldId="327"/>
        </pc:sldMkLst>
      </pc:sldChg>
      <pc:sldChg chg="modSp mod">
        <pc:chgData name="Kim Flores" userId="f47b9d36-235b-4461-9a4e-54cfc36aac71" providerId="ADAL" clId="{625283DA-C5A5-3B45-9EAC-21B47B293EC1}" dt="2025-01-09T16:15:00.161" v="407" actId="20577"/>
        <pc:sldMkLst>
          <pc:docMk/>
          <pc:sldMk cId="1575780634" sldId="328"/>
        </pc:sldMkLst>
        <pc:spChg chg="mod">
          <ac:chgData name="Kim Flores" userId="f47b9d36-235b-4461-9a4e-54cfc36aac71" providerId="ADAL" clId="{625283DA-C5A5-3B45-9EAC-21B47B293EC1}" dt="2025-01-09T16:15:00.161" v="407" actId="20577"/>
          <ac:spMkLst>
            <pc:docMk/>
            <pc:sldMk cId="1575780634" sldId="328"/>
            <ac:spMk id="3" creationId="{E4CE71F5-6B84-6306-4171-DF2E2CB8A8DC}"/>
          </ac:spMkLst>
        </pc:spChg>
      </pc:sldChg>
      <pc:sldChg chg="modSp add mod">
        <pc:chgData name="Kim Flores" userId="f47b9d36-235b-4461-9a4e-54cfc36aac71" providerId="ADAL" clId="{625283DA-C5A5-3B45-9EAC-21B47B293EC1}" dt="2025-01-09T16:41:10.349" v="501" actId="255"/>
        <pc:sldMkLst>
          <pc:docMk/>
          <pc:sldMk cId="659623010" sldId="329"/>
        </pc:sldMkLst>
        <pc:spChg chg="mod">
          <ac:chgData name="Kim Flores" userId="f47b9d36-235b-4461-9a4e-54cfc36aac71" providerId="ADAL" clId="{625283DA-C5A5-3B45-9EAC-21B47B293EC1}" dt="2025-01-09T16:41:10.349" v="501" actId="255"/>
          <ac:spMkLst>
            <pc:docMk/>
            <pc:sldMk cId="659623010" sldId="329"/>
            <ac:spMk id="2" creationId="{668E8350-F2D1-8B27-0A4A-F233C9AF65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BC4A-0422-9035-4CDD-9A161CBC8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9739A-4A03-58ED-ADBC-0EA2DFA39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C225A-B3C7-C925-A1BD-474AA4114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C87B4-B83A-33AA-D5D7-295A22677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954215"/>
            <a:ext cx="7376564" cy="26216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CalHOPE Support Program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2024-25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January 9, 2025    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Please note: Mtg is Recorded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5584-9DD3-BF98-9BF0-FD1F3E34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8350-F2D1-8B27-0A4A-F233C9AF6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342367"/>
            <a:ext cx="7795946" cy="3983277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Training on Soluna App, </a:t>
            </a:r>
            <a:r>
              <a:rPr lang="en-US" sz="4400" u="sng" dirty="0" err="1">
                <a:latin typeface="+mj-lt"/>
              </a:rPr>
              <a:t>Kooth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Dr. Laura Tully,  V. P. of Partnerships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Walther Perez, Integrations and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  Partnerships Manager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Celeste </a:t>
            </a:r>
            <a:r>
              <a:rPr lang="en-US" sz="3600" dirty="0" err="1">
                <a:latin typeface="+mj-lt"/>
              </a:rPr>
              <a:t>Gasio</a:t>
            </a:r>
            <a:r>
              <a:rPr lang="en-US" sz="3600" dirty="0">
                <a:latin typeface="+mj-lt"/>
              </a:rPr>
              <a:t>, Integrations and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  Partnerships Manager</a:t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09CFCB5-FFB0-22C1-2CAE-9599B4C4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2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Deliverable #4: Report due January 15th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Contract requires agencies to provide on average, at least one outreach event per week calculated from two weeks after contract completion.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This will be assessed through December 31, 2024, and each agency is required to provide a report showing they met this by January 15, 2025.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b="0" dirty="0">
              <a:latin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b="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362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BBB33-B736-1700-44D9-AC2ACB807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AC3E-DE20-59B7-E7DA-038362F7B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Report Requirement: What to include in the report?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7DE3D-5B58-A9C6-5B0D-207020738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A screenshot of the first page of the </a:t>
            </a:r>
            <a:r>
              <a:rPr lang="en-US" sz="3200" b="0" dirty="0" err="1">
                <a:latin typeface="+mn-lt"/>
              </a:rPr>
              <a:t>Powerbi</a:t>
            </a:r>
            <a:r>
              <a:rPr lang="en-US" sz="3200" b="0" dirty="0">
                <a:latin typeface="+mn-lt"/>
              </a:rPr>
              <a:t> for your agency for dates 10/2/24-12/31/24.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A written summary of the other five pages of the </a:t>
            </a:r>
            <a:r>
              <a:rPr lang="en-US" sz="3200" b="0" dirty="0" err="1">
                <a:latin typeface="+mn-lt"/>
              </a:rPr>
              <a:t>Powerbi</a:t>
            </a:r>
            <a:r>
              <a:rPr lang="en-US" sz="3200" b="0" dirty="0">
                <a:latin typeface="+mn-lt"/>
              </a:rPr>
              <a:t> report; what outreach approaches work best?</a:t>
            </a:r>
            <a:r>
              <a:rPr lang="en-US" sz="2600" b="0" dirty="0">
                <a:latin typeface="+mn-lt"/>
              </a:rPr>
              <a:t>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Please add more detail regarding any large or significant events including testimonials and success stories.</a:t>
            </a:r>
          </a:p>
        </p:txBody>
      </p:sp>
    </p:spTree>
    <p:extLst>
      <p:ext uri="{BB962C8B-B14F-4D97-AF65-F5344CB8AC3E}">
        <p14:creationId xmlns:p14="http://schemas.microsoft.com/office/powerpoint/2010/main" val="116293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7935D-0D87-270F-3B9D-886CDF796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737A-84D3-E7E7-E264-FD8DADFD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Explaining the Data; Impact of Outreach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E71F5-6B84-6306-4171-DF2E2CB8A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The referral question is specific to the outreach event, assisting onto the apps asks for numbers of folks helped.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Are you surprised that the numbers are so similar between the two apps?</a:t>
            </a:r>
            <a:r>
              <a:rPr lang="en-US" sz="2600" b="0" dirty="0">
                <a:latin typeface="+mn-lt"/>
              </a:rPr>
              <a:t>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CalMHSA will be preparing a final report and will try to assess the impact of your outreach thru a survey.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578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6EB4-AABA-7FB1-1228-06A09433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918" y="5471974"/>
            <a:ext cx="3678648" cy="363538"/>
          </a:xfrm>
        </p:spPr>
        <p:txBody>
          <a:bodyPr/>
          <a:lstStyle/>
          <a:p>
            <a:r>
              <a:rPr lang="en-US">
                <a:solidFill>
                  <a:srgbClr val="0F6775"/>
                </a:solidFill>
                <a:latin typeface="+mn-lt"/>
              </a:rPr>
              <a:t>https://www.calmhsa.org/CalHOPE/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F9D7-FAE7-12A5-39A9-DAFADB4CA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310" y="1799618"/>
            <a:ext cx="4161256" cy="3525576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F6775"/>
                </a:solidFill>
                <a:latin typeface="+mn-lt"/>
              </a:rPr>
              <a:t>Next Meeting: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Stay tuned for a discussion on a client survey.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5E0F-32BA-1DC9-B5D4-36C61BED2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0918" y="6022766"/>
            <a:ext cx="3678648" cy="274320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Jasi.Milton@calmhsa.org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2754E3-4343-0C35-117E-75CF29ED5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8310" y="5516583"/>
            <a:ext cx="274320" cy="27432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439F5F7E-F601-9DA1-F872-79EBCDE2DD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8AF1AA5E-ED21-0EDA-266A-4C7A2D213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2284" y="18890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1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006472"/>
      </a:accent1>
      <a:accent2>
        <a:srgbClr val="016E76"/>
      </a:accent2>
      <a:accent3>
        <a:srgbClr val="5A9F90"/>
      </a:accent3>
      <a:accent4>
        <a:srgbClr val="8DB84A"/>
      </a:accent4>
      <a:accent5>
        <a:srgbClr val="BADC87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0A458F5F84A409F89AC38D6F30B43" ma:contentTypeVersion="12" ma:contentTypeDescription="Create a new document." ma:contentTypeScope="" ma:versionID="9c3d62b8b3ff92419cf49c29c2bb7213">
  <xsd:schema xmlns:xsd="http://www.w3.org/2001/XMLSchema" xmlns:xs="http://www.w3.org/2001/XMLSchema" xmlns:p="http://schemas.microsoft.com/office/2006/metadata/properties" xmlns:ns2="7c8d2386-8ffb-472c-950d-6d9c895e6fc7" xmlns:ns3="ba475af4-6d38-48cf-9f3d-f38553931cc0" targetNamespace="http://schemas.microsoft.com/office/2006/metadata/properties" ma:root="true" ma:fieldsID="e80c86307ee079dc744f4b4b07296ca9" ns2:_="" ns3:_="">
    <xsd:import namespace="7c8d2386-8ffb-472c-950d-6d9c895e6fc7"/>
    <xsd:import namespace="ba475af4-6d38-48cf-9f3d-f38553931c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d2386-8ffb-472c-950d-6d9c895e6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75af4-6d38-48cf-9f3d-f38553931cc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6d89c29-1625-44fe-9b45-78d2a6ab6917}" ma:internalName="TaxCatchAll" ma:showField="CatchAllData" ma:web="ba475af4-6d38-48cf-9f3d-f38553931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d2386-8ffb-472c-950d-6d9c895e6fc7">
      <Terms xmlns="http://schemas.microsoft.com/office/infopath/2007/PartnerControls"/>
    </lcf76f155ced4ddcb4097134ff3c332f>
    <TaxCatchAll xmlns="ba475af4-6d38-48cf-9f3d-f3855393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31CECB-636C-4333-A855-F2F84F808E84}"/>
</file>

<file path=customXml/itemProps2.xml><?xml version="1.0" encoding="utf-8"?>
<ds:datastoreItem xmlns:ds="http://schemas.openxmlformats.org/officeDocument/2006/customXml" ds:itemID="{4B4B5847-416E-4E14-8AE3-9D600C56A732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08b51a6c-15c5-468c-9d03-3812a6e79002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bdde9dca-b655-4c82-9756-0719d4cc3ad5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57004</TotalTime>
  <Words>273</Words>
  <Application>Microsoft Macintosh PowerPoint</Application>
  <PresentationFormat>Widescreen</PresentationFormat>
  <Paragraphs>21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Bebas Neue</vt:lpstr>
      <vt:lpstr>Calibri</vt:lpstr>
      <vt:lpstr>Poppins</vt:lpstr>
      <vt:lpstr>Office Theme</vt:lpstr>
      <vt:lpstr>CalHOPE Support Program 2024-25  January 9, 2025      Please note: Mtg is Recorded</vt:lpstr>
      <vt:lpstr>Training on Soluna App, Kooth Dr. Laura Tully,  V. P. of Partnerships Walther Perez, Integrations and   Partnerships Manager Celeste Gasio, Integrations and   Partnerships Manager </vt:lpstr>
      <vt:lpstr>Deliverable #4: Report due January 15th</vt:lpstr>
      <vt:lpstr>Report Requirement: What to include in the report?</vt:lpstr>
      <vt:lpstr>Explaining the Data; Impact of Outreach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Kim Flores</cp:lastModifiedBy>
  <cp:revision>17</cp:revision>
  <dcterms:created xsi:type="dcterms:W3CDTF">2023-01-16T14:40:28Z</dcterms:created>
  <dcterms:modified xsi:type="dcterms:W3CDTF">2025-01-09T16:41:13Z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0x010100FCB0A458F5F84A409F89AC38D6F30B43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