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84" r:id="rId5"/>
    <p:sldId id="319" r:id="rId6"/>
    <p:sldId id="329" r:id="rId7"/>
    <p:sldId id="328" r:id="rId8"/>
    <p:sldId id="330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319"/>
            <p14:sldId id="329"/>
            <p14:sldId id="328"/>
            <p14:sldId id="330"/>
            <p14:sldId id="305"/>
          </p14:sldIdLst>
        </p14:section>
        <p14:section name="Untitled Section" id="{5E15BCDC-23F7-4278-A6FF-DBBC366BAE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01"/>
    <a:srgbClr val="FF6E00"/>
    <a:srgbClr val="8EBA4A"/>
    <a:srgbClr val="0F6775"/>
    <a:srgbClr val="438F89"/>
    <a:srgbClr val="0A7178"/>
    <a:srgbClr val="072E34"/>
    <a:srgbClr val="FF85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3"/>
    <p:restoredTop sz="94686"/>
  </p:normalViewPr>
  <p:slideViewPr>
    <p:cSldViewPr snapToGrid="0">
      <p:cViewPr varScale="1">
        <p:scale>
          <a:sx n="95" d="100"/>
          <a:sy n="95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a Campos" userId="13bf51b2-1ab9-4fe8-b400-5420ae100174" providerId="ADAL" clId="{C136E823-4D4C-234E-8817-957020A6C2A1}"/>
    <pc:docChg chg="undo custSel modSld">
      <pc:chgData name="Lorena Campos" userId="13bf51b2-1ab9-4fe8-b400-5420ae100174" providerId="ADAL" clId="{C136E823-4D4C-234E-8817-957020A6C2A1}" dt="2025-05-13T18:14:47.639" v="133" actId="20577"/>
      <pc:docMkLst>
        <pc:docMk/>
      </pc:docMkLst>
      <pc:sldChg chg="modSp mod">
        <pc:chgData name="Lorena Campos" userId="13bf51b2-1ab9-4fe8-b400-5420ae100174" providerId="ADAL" clId="{C136E823-4D4C-234E-8817-957020A6C2A1}" dt="2025-05-13T18:09:04.366" v="11" actId="1036"/>
        <pc:sldMkLst>
          <pc:docMk/>
          <pc:sldMk cId="1359172289" sldId="305"/>
        </pc:sldMkLst>
        <pc:spChg chg="mod">
          <ac:chgData name="Lorena Campos" userId="13bf51b2-1ab9-4fe8-b400-5420ae100174" providerId="ADAL" clId="{C136E823-4D4C-234E-8817-957020A6C2A1}" dt="2025-05-13T18:08:58.097" v="7" actId="14100"/>
          <ac:spMkLst>
            <pc:docMk/>
            <pc:sldMk cId="1359172289" sldId="305"/>
            <ac:spMk id="4" creationId="{7489F9D7-FAE7-12A5-39A9-DAFADB4CAA3D}"/>
          </ac:spMkLst>
        </pc:spChg>
        <pc:picChg chg="mod">
          <ac:chgData name="Lorena Campos" userId="13bf51b2-1ab9-4fe8-b400-5420ae100174" providerId="ADAL" clId="{C136E823-4D4C-234E-8817-957020A6C2A1}" dt="2025-05-13T18:09:04.366" v="11" actId="1036"/>
          <ac:picMkLst>
            <pc:docMk/>
            <pc:sldMk cId="1359172289" sldId="305"/>
            <ac:picMk id="12" creationId="{6E2754E3-4343-0C35-117E-75CF29ED5BFF}"/>
          </ac:picMkLst>
        </pc:picChg>
      </pc:sldChg>
      <pc:sldChg chg="modSp mod">
        <pc:chgData name="Lorena Campos" userId="13bf51b2-1ab9-4fe8-b400-5420ae100174" providerId="ADAL" clId="{C136E823-4D4C-234E-8817-957020A6C2A1}" dt="2025-05-13T18:14:16.370" v="119" actId="20577"/>
        <pc:sldMkLst>
          <pc:docMk/>
          <pc:sldMk cId="1575780634" sldId="328"/>
        </pc:sldMkLst>
        <pc:spChg chg="mod">
          <ac:chgData name="Lorena Campos" userId="13bf51b2-1ab9-4fe8-b400-5420ae100174" providerId="ADAL" clId="{C136E823-4D4C-234E-8817-957020A6C2A1}" dt="2025-05-13T18:14:16.370" v="119" actId="20577"/>
          <ac:spMkLst>
            <pc:docMk/>
            <pc:sldMk cId="1575780634" sldId="328"/>
            <ac:spMk id="3" creationId="{E4CE71F5-6B84-6306-4171-DF2E2CB8A8DC}"/>
          </ac:spMkLst>
        </pc:spChg>
      </pc:sldChg>
      <pc:sldChg chg="modSp mod">
        <pc:chgData name="Lorena Campos" userId="13bf51b2-1ab9-4fe8-b400-5420ae100174" providerId="ADAL" clId="{C136E823-4D4C-234E-8817-957020A6C2A1}" dt="2025-05-13T18:06:14.516" v="3" actId="6549"/>
        <pc:sldMkLst>
          <pc:docMk/>
          <pc:sldMk cId="514094722" sldId="329"/>
        </pc:sldMkLst>
        <pc:spChg chg="mod">
          <ac:chgData name="Lorena Campos" userId="13bf51b2-1ab9-4fe8-b400-5420ae100174" providerId="ADAL" clId="{C136E823-4D4C-234E-8817-957020A6C2A1}" dt="2025-05-13T18:06:14.516" v="3" actId="6549"/>
          <ac:spMkLst>
            <pc:docMk/>
            <pc:sldMk cId="514094722" sldId="329"/>
            <ac:spMk id="3" creationId="{0D39585A-0937-4BAA-41FC-2869F114B933}"/>
          </ac:spMkLst>
        </pc:spChg>
      </pc:sldChg>
      <pc:sldChg chg="modSp mod">
        <pc:chgData name="Lorena Campos" userId="13bf51b2-1ab9-4fe8-b400-5420ae100174" providerId="ADAL" clId="{C136E823-4D4C-234E-8817-957020A6C2A1}" dt="2025-05-13T18:14:47.639" v="133" actId="20577"/>
        <pc:sldMkLst>
          <pc:docMk/>
          <pc:sldMk cId="3738979177" sldId="330"/>
        </pc:sldMkLst>
        <pc:spChg chg="mod">
          <ac:chgData name="Lorena Campos" userId="13bf51b2-1ab9-4fe8-b400-5420ae100174" providerId="ADAL" clId="{C136E823-4D4C-234E-8817-957020A6C2A1}" dt="2025-05-13T18:14:47.639" v="133" actId="20577"/>
          <ac:spMkLst>
            <pc:docMk/>
            <pc:sldMk cId="3738979177" sldId="330"/>
            <ac:spMk id="3" creationId="{BF9F00B4-A023-297D-4BD0-2CCA3961A636}"/>
          </ac:spMkLst>
        </pc:spChg>
      </pc:sldChg>
    </pc:docChg>
  </pc:docChgLst>
  <pc:docChgLst>
    <pc:chgData name="Kim Flores" userId="f47b9d36-235b-4461-9a4e-54cfc36aac71" providerId="ADAL" clId="{81A20ED7-BA66-5A42-BFE3-1BF55CC45D17}"/>
    <pc:docChg chg="custSel addSld delSld modSld modSection">
      <pc:chgData name="Kim Flores" userId="f47b9d36-235b-4461-9a4e-54cfc36aac71" providerId="ADAL" clId="{81A20ED7-BA66-5A42-BFE3-1BF55CC45D17}" dt="2025-05-15T16:26:18.170" v="699" actId="20577"/>
      <pc:docMkLst>
        <pc:docMk/>
      </pc:docMkLst>
      <pc:sldChg chg="modSp mod">
        <pc:chgData name="Kim Flores" userId="f47b9d36-235b-4461-9a4e-54cfc36aac71" providerId="ADAL" clId="{81A20ED7-BA66-5A42-BFE3-1BF55CC45D17}" dt="2025-05-13T16:22:05.484" v="14" actId="20577"/>
        <pc:sldMkLst>
          <pc:docMk/>
          <pc:sldMk cId="1996008874" sldId="284"/>
        </pc:sldMkLst>
        <pc:spChg chg="mod">
          <ac:chgData name="Kim Flores" userId="f47b9d36-235b-4461-9a4e-54cfc36aac71" providerId="ADAL" clId="{81A20ED7-BA66-5A42-BFE3-1BF55CC45D17}" dt="2025-05-13T16:22:05.484" v="14" actId="20577"/>
          <ac:spMkLst>
            <pc:docMk/>
            <pc:sldMk cId="1996008874" sldId="284"/>
            <ac:spMk id="2" creationId="{100B09B1-3B45-EF62-1872-F844C8699402}"/>
          </ac:spMkLst>
        </pc:spChg>
      </pc:sldChg>
      <pc:sldChg chg="modSp mod">
        <pc:chgData name="Kim Flores" userId="f47b9d36-235b-4461-9a4e-54cfc36aac71" providerId="ADAL" clId="{81A20ED7-BA66-5A42-BFE3-1BF55CC45D17}" dt="2025-05-13T16:43:07.235" v="654" actId="20577"/>
        <pc:sldMkLst>
          <pc:docMk/>
          <pc:sldMk cId="1359172289" sldId="305"/>
        </pc:sldMkLst>
        <pc:spChg chg="mod">
          <ac:chgData name="Kim Flores" userId="f47b9d36-235b-4461-9a4e-54cfc36aac71" providerId="ADAL" clId="{81A20ED7-BA66-5A42-BFE3-1BF55CC45D17}" dt="2025-05-13T16:43:07.235" v="654" actId="20577"/>
          <ac:spMkLst>
            <pc:docMk/>
            <pc:sldMk cId="1359172289" sldId="305"/>
            <ac:spMk id="4" creationId="{7489F9D7-FAE7-12A5-39A9-DAFADB4CAA3D}"/>
          </ac:spMkLst>
        </pc:spChg>
        <pc:spChg chg="mod">
          <ac:chgData name="Kim Flores" userId="f47b9d36-235b-4461-9a4e-54cfc36aac71" providerId="ADAL" clId="{81A20ED7-BA66-5A42-BFE3-1BF55CC45D17}" dt="2025-05-13T16:41:20.567" v="612" actId="20577"/>
          <ac:spMkLst>
            <pc:docMk/>
            <pc:sldMk cId="1359172289" sldId="305"/>
            <ac:spMk id="5" creationId="{4AC95E0F-32BA-1DC9-B5D4-36C61BED2511}"/>
          </ac:spMkLst>
        </pc:spChg>
      </pc:sldChg>
      <pc:sldChg chg="modSp mod">
        <pc:chgData name="Kim Flores" userId="f47b9d36-235b-4461-9a4e-54cfc36aac71" providerId="ADAL" clId="{81A20ED7-BA66-5A42-BFE3-1BF55CC45D17}" dt="2025-05-15T16:24:43.976" v="663" actId="20577"/>
        <pc:sldMkLst>
          <pc:docMk/>
          <pc:sldMk cId="3533625395" sldId="319"/>
        </pc:sldMkLst>
        <pc:spChg chg="mod">
          <ac:chgData name="Kim Flores" userId="f47b9d36-235b-4461-9a4e-54cfc36aac71" providerId="ADAL" clId="{81A20ED7-BA66-5A42-BFE3-1BF55CC45D17}" dt="2025-05-15T16:24:43.976" v="663" actId="20577"/>
          <ac:spMkLst>
            <pc:docMk/>
            <pc:sldMk cId="3533625395" sldId="319"/>
            <ac:spMk id="3" creationId="{50B8028F-2167-5D11-B93E-1E898365FA3F}"/>
          </ac:spMkLst>
        </pc:spChg>
      </pc:sldChg>
      <pc:sldChg chg="del">
        <pc:chgData name="Kim Flores" userId="f47b9d36-235b-4461-9a4e-54cfc36aac71" providerId="ADAL" clId="{81A20ED7-BA66-5A42-BFE3-1BF55CC45D17}" dt="2025-05-13T16:22:20.038" v="15" actId="2696"/>
        <pc:sldMkLst>
          <pc:docMk/>
          <pc:sldMk cId="1162934405" sldId="326"/>
        </pc:sldMkLst>
      </pc:sldChg>
      <pc:sldChg chg="modSp mod">
        <pc:chgData name="Kim Flores" userId="f47b9d36-235b-4461-9a4e-54cfc36aac71" providerId="ADAL" clId="{81A20ED7-BA66-5A42-BFE3-1BF55CC45D17}" dt="2025-05-13T16:37:28.978" v="387" actId="14100"/>
        <pc:sldMkLst>
          <pc:docMk/>
          <pc:sldMk cId="1575780634" sldId="328"/>
        </pc:sldMkLst>
        <pc:spChg chg="mod">
          <ac:chgData name="Kim Flores" userId="f47b9d36-235b-4461-9a4e-54cfc36aac71" providerId="ADAL" clId="{81A20ED7-BA66-5A42-BFE3-1BF55CC45D17}" dt="2025-05-13T16:37:28.978" v="387" actId="14100"/>
          <ac:spMkLst>
            <pc:docMk/>
            <pc:sldMk cId="1575780634" sldId="328"/>
            <ac:spMk id="3" creationId="{E4CE71F5-6B84-6306-4171-DF2E2CB8A8DC}"/>
          </ac:spMkLst>
        </pc:spChg>
      </pc:sldChg>
      <pc:sldChg chg="modSp add mod">
        <pc:chgData name="Kim Flores" userId="f47b9d36-235b-4461-9a4e-54cfc36aac71" providerId="ADAL" clId="{81A20ED7-BA66-5A42-BFE3-1BF55CC45D17}" dt="2025-05-13T16:31:29.336" v="210" actId="20577"/>
        <pc:sldMkLst>
          <pc:docMk/>
          <pc:sldMk cId="514094722" sldId="329"/>
        </pc:sldMkLst>
        <pc:spChg chg="mod">
          <ac:chgData name="Kim Flores" userId="f47b9d36-235b-4461-9a4e-54cfc36aac71" providerId="ADAL" clId="{81A20ED7-BA66-5A42-BFE3-1BF55CC45D17}" dt="2025-05-13T16:31:29.336" v="210" actId="20577"/>
          <ac:spMkLst>
            <pc:docMk/>
            <pc:sldMk cId="514094722" sldId="329"/>
            <ac:spMk id="3" creationId="{0D39585A-0937-4BAA-41FC-2869F114B933}"/>
          </ac:spMkLst>
        </pc:spChg>
      </pc:sldChg>
      <pc:sldChg chg="del">
        <pc:chgData name="Kim Flores" userId="f47b9d36-235b-4461-9a4e-54cfc36aac71" providerId="ADAL" clId="{81A20ED7-BA66-5A42-BFE3-1BF55CC45D17}" dt="2025-05-13T16:22:45.019" v="18" actId="2696"/>
        <pc:sldMkLst>
          <pc:docMk/>
          <pc:sldMk cId="659623010" sldId="329"/>
        </pc:sldMkLst>
      </pc:sldChg>
      <pc:sldChg chg="del">
        <pc:chgData name="Kim Flores" userId="f47b9d36-235b-4461-9a4e-54cfc36aac71" providerId="ADAL" clId="{81A20ED7-BA66-5A42-BFE3-1BF55CC45D17}" dt="2025-05-13T16:22:39.569" v="17" actId="2696"/>
        <pc:sldMkLst>
          <pc:docMk/>
          <pc:sldMk cId="482883914" sldId="330"/>
        </pc:sldMkLst>
      </pc:sldChg>
      <pc:sldChg chg="modSp add mod">
        <pc:chgData name="Kim Flores" userId="f47b9d36-235b-4461-9a4e-54cfc36aac71" providerId="ADAL" clId="{81A20ED7-BA66-5A42-BFE3-1BF55CC45D17}" dt="2025-05-15T16:26:18.170" v="699" actId="20577"/>
        <pc:sldMkLst>
          <pc:docMk/>
          <pc:sldMk cId="3738979177" sldId="330"/>
        </pc:sldMkLst>
        <pc:spChg chg="mod">
          <ac:chgData name="Kim Flores" userId="f47b9d36-235b-4461-9a4e-54cfc36aac71" providerId="ADAL" clId="{81A20ED7-BA66-5A42-BFE3-1BF55CC45D17}" dt="2025-05-15T16:26:18.170" v="699" actId="20577"/>
          <ac:spMkLst>
            <pc:docMk/>
            <pc:sldMk cId="3738979177" sldId="330"/>
            <ac:spMk id="3" creationId="{BF9F00B4-A023-297D-4BD0-2CCA3961A636}"/>
          </ac:spMkLst>
        </pc:spChg>
      </pc:sldChg>
      <pc:sldChg chg="del">
        <pc:chgData name="Kim Flores" userId="f47b9d36-235b-4461-9a4e-54cfc36aac71" providerId="ADAL" clId="{81A20ED7-BA66-5A42-BFE3-1BF55CC45D17}" dt="2025-05-13T16:22:32.692" v="16" actId="2696"/>
        <pc:sldMkLst>
          <pc:docMk/>
          <pc:sldMk cId="177625693" sldId="3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2024-25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May 15, 2025    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Please note: Mtg is Recorded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Outreach Survey—Data Collection for DHCS Final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DHCS requires a final report from CalMHSA on program outcomes and future needs.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We developed the survey to collect additional data for this final report.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Impact of the program, effectiveness, client satisfaction, ongoing demand, emerging needs, and lessons learned.</a:t>
            </a:r>
          </a:p>
          <a:p>
            <a:pPr>
              <a:lnSpc>
                <a:spcPct val="120000"/>
              </a:lnSpc>
            </a:pPr>
            <a:r>
              <a:rPr lang="en-US" sz="3200" b="0" dirty="0">
                <a:latin typeface="+mn-lt"/>
              </a:rPr>
              <a:t>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36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51EE5-E72D-0E49-29A3-CBC085D37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5A25-A9A1-254F-A661-C840B0EC1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Outreach Survey—Data Collection for DHCS Final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9585A-0937-4BAA-41FC-2869F114B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Thank you for sharing the survey link, we received 1,303 responses.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What do you see in the survey results?</a:t>
            </a:r>
            <a:endParaRPr lang="en-US" sz="2600" b="0">
              <a:latin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09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7935D-0D87-270F-3B9D-886CDF796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737A-84D3-E7E7-E264-FD8DADFD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Final Report: Due June 13th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E71F5-6B84-6306-4171-DF2E2CB8A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4"/>
            <a:ext cx="10519280" cy="4144873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Reminder: </a:t>
            </a:r>
            <a:r>
              <a:rPr lang="en-US" sz="3200" b="0">
                <a:latin typeface="+mn-lt"/>
              </a:rPr>
              <a:t>the </a:t>
            </a:r>
            <a:r>
              <a:rPr lang="en-US" sz="3200" b="0" dirty="0">
                <a:latin typeface="+mn-lt"/>
              </a:rPr>
              <a:t>final report </a:t>
            </a:r>
            <a:r>
              <a:rPr lang="en-US" sz="3200" b="0">
                <a:latin typeface="+mn-lt"/>
              </a:rPr>
              <a:t>is</a:t>
            </a:r>
            <a:r>
              <a:rPr lang="en-US" sz="3200" b="0" dirty="0">
                <a:latin typeface="+mn-lt"/>
              </a:rPr>
              <a:t> due </a:t>
            </a:r>
            <a:r>
              <a:rPr lang="en-US" sz="3200" b="0" u="sng">
                <a:solidFill>
                  <a:srgbClr val="FF9E01"/>
                </a:solidFill>
                <a:latin typeface="+mn-lt"/>
              </a:rPr>
              <a:t>Friday June 13</a:t>
            </a:r>
            <a:r>
              <a:rPr lang="en-US" sz="3200" b="0" u="sng" baseline="30000">
                <a:solidFill>
                  <a:srgbClr val="FF9E01"/>
                </a:solidFill>
                <a:latin typeface="+mn-lt"/>
              </a:rPr>
              <a:t>th</a:t>
            </a:r>
            <a:r>
              <a:rPr lang="en-US" sz="3200" b="0">
                <a:solidFill>
                  <a:srgbClr val="FF9E01"/>
                </a:solidFill>
                <a:latin typeface="+mn-lt"/>
              </a:rPr>
              <a:t>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The third and final invoice will be paid upon completion and approval of the final report.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We have created a report outline for you to use. </a:t>
            </a:r>
            <a:endParaRPr lang="en-US" sz="3200" b="0">
              <a:latin typeface="+mn-lt"/>
            </a:endParaRP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>
                <a:solidFill>
                  <a:schemeClr val="bg1"/>
                </a:solidFill>
                <a:latin typeface="+mn-lt"/>
              </a:rPr>
              <a:t>Lorena sent it to all on Monday May 12</a:t>
            </a:r>
            <a:r>
              <a:rPr lang="en-US" sz="2600" b="0" baseline="3000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600" b="0">
                <a:solidFill>
                  <a:schemeClr val="bg1"/>
                </a:solidFill>
                <a:latin typeface="+mn-lt"/>
              </a:rPr>
              <a:t>, and it is available on the repository site. </a:t>
            </a:r>
          </a:p>
          <a:p>
            <a:pPr>
              <a:lnSpc>
                <a:spcPct val="120000"/>
              </a:lnSpc>
            </a:pPr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578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77FB3-CBEC-592E-4652-0EFC80308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D755-8C10-E235-4EF9-7BC607E52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Final Report: Due June 13th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F00B4-A023-297D-4BD0-2CCA3961A6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519280" cy="413142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 were asked to revise your January report, we recommend submitting a draft or preliminary version to us by Friday </a:t>
            </a:r>
            <a:r>
              <a:rPr lang="en-US" sz="32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June 6</a:t>
            </a:r>
            <a:r>
              <a:rPr lang="en-US" sz="3200" b="0" i="0" u="none" strike="noStrike" baseline="300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2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not earlier.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Make sure your final report includes a Cover page, Executive Summary, Data Analysis and Outreach Summary.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Prepare the data analysis section before the Exec Summary.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97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310" y="1799618"/>
            <a:ext cx="4161256" cy="2656768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F6775"/>
                </a:solidFill>
                <a:latin typeface="+mn-lt"/>
              </a:rPr>
              <a:t>Next Meeting: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Do you need an Office Hour May 29</a:t>
            </a:r>
            <a:r>
              <a:rPr lang="en-US" sz="2800" baseline="30000" dirty="0">
                <a:solidFill>
                  <a:srgbClr val="0F6775"/>
                </a:solidFill>
                <a:latin typeface="+mn-lt"/>
              </a:rPr>
              <a:t>th</a:t>
            </a:r>
            <a:r>
              <a:rPr lang="en-US" sz="2800" dirty="0">
                <a:solidFill>
                  <a:srgbClr val="0F6775"/>
                </a:solidFill>
                <a:latin typeface="+mn-lt"/>
              </a:rPr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 err="1">
                <a:solidFill>
                  <a:srgbClr val="0F6775"/>
                </a:solidFill>
                <a:latin typeface="+mn-lt"/>
              </a:rPr>
              <a:t>Lorena.Campos@calmhsa.org</a:t>
            </a:r>
            <a:endParaRPr lang="en-US" dirty="0">
              <a:solidFill>
                <a:srgbClr val="0F6775"/>
              </a:solidFill>
              <a:latin typeface="+mn-lt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0A458F5F84A409F89AC38D6F30B43" ma:contentTypeVersion="13" ma:contentTypeDescription="Create a new document." ma:contentTypeScope="" ma:versionID="b6e123874afbd8bde08e6c57a2173238">
  <xsd:schema xmlns:xsd="http://www.w3.org/2001/XMLSchema" xmlns:xs="http://www.w3.org/2001/XMLSchema" xmlns:p="http://schemas.microsoft.com/office/2006/metadata/properties" xmlns:ns2="7c8d2386-8ffb-472c-950d-6d9c895e6fc7" xmlns:ns3="ba475af4-6d38-48cf-9f3d-f38553931cc0" targetNamespace="http://schemas.microsoft.com/office/2006/metadata/properties" ma:root="true" ma:fieldsID="a2e94948dc169c48a207ece023086047" ns2:_="" ns3:_="">
    <xsd:import namespace="7c8d2386-8ffb-472c-950d-6d9c895e6fc7"/>
    <xsd:import namespace="ba475af4-6d38-48cf-9f3d-f38553931c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d2386-8ffb-472c-950d-6d9c895e6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75af4-6d38-48cf-9f3d-f38553931cc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6d89c29-1625-44fe-9b45-78d2a6ab6917}" ma:internalName="TaxCatchAll" ma:showField="CatchAllData" ma:web="ba475af4-6d38-48cf-9f3d-f38553931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d2386-8ffb-472c-950d-6d9c895e6fc7">
      <Terms xmlns="http://schemas.microsoft.com/office/infopath/2007/PartnerControls"/>
    </lcf76f155ced4ddcb4097134ff3c332f>
    <TaxCatchAll xmlns="ba475af4-6d38-48cf-9f3d-f3855393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DC387-F110-480E-AABD-F51688503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d2386-8ffb-472c-950d-6d9c895e6fc7"/>
    <ds:schemaRef ds:uri="ba475af4-6d38-48cf-9f3d-f38553931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4B5847-416E-4E14-8AE3-9D600C56A732}">
  <ds:schemaRefs>
    <ds:schemaRef ds:uri="ba475af4-6d38-48cf-9f3d-f38553931cc0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7c8d2386-8ffb-472c-950d-6d9c895e6fc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60766</TotalTime>
  <Words>264</Words>
  <Application>Microsoft Macintosh PowerPoint</Application>
  <PresentationFormat>Widescreen</PresentationFormat>
  <Paragraphs>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Bebas Neue</vt:lpstr>
      <vt:lpstr>Calibri</vt:lpstr>
      <vt:lpstr>Poppins</vt:lpstr>
      <vt:lpstr>Office Theme</vt:lpstr>
      <vt:lpstr>CalHOPE Support Program 2024-25  May 15, 2025      Please note: Mtg is Recorded</vt:lpstr>
      <vt:lpstr>Outreach Survey—Data Collection for DHCS Final Report</vt:lpstr>
      <vt:lpstr>Outreach Survey—Data Collection for DHCS Final Report</vt:lpstr>
      <vt:lpstr>Final Report: Due June 13th</vt:lpstr>
      <vt:lpstr>Final Report: Due June 13th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18</cp:revision>
  <dcterms:created xsi:type="dcterms:W3CDTF">2023-01-16T14:40:28Z</dcterms:created>
  <dcterms:modified xsi:type="dcterms:W3CDTF">2025-05-15T16:26:25Z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0x010100FCB0A458F5F84A409F89AC38D6F30B43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